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883" r:id="rId2"/>
    <p:sldMasterId id="2147483866" r:id="rId3"/>
    <p:sldMasterId id="2147483653" r:id="rId4"/>
    <p:sldMasterId id="2147483840" r:id="rId5"/>
    <p:sldMasterId id="2147483654" r:id="rId6"/>
    <p:sldMasterId id="2147483854" r:id="rId7"/>
  </p:sldMasterIdLst>
  <p:notesMasterIdLst>
    <p:notesMasterId r:id="rId9"/>
  </p:notesMasterIdLst>
  <p:handoutMasterIdLst>
    <p:handoutMasterId r:id="rId10"/>
  </p:handoutMasterIdLst>
  <p:sldIdLst>
    <p:sldId id="258" r:id="rId8"/>
  </p:sldIdLst>
  <p:sldSz cx="9906000" cy="6858000" type="A4"/>
  <p:notesSz cx="6797675" cy="9928225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C8"/>
    <a:srgbClr val="0066FF"/>
    <a:srgbClr val="0099FF"/>
    <a:srgbClr val="00CCFF"/>
    <a:srgbClr val="2299CE"/>
    <a:srgbClr val="0000FF"/>
    <a:srgbClr val="FF6600"/>
    <a:srgbClr val="000000"/>
    <a:srgbClr val="30A8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8067" autoAdjust="0"/>
  </p:normalViewPr>
  <p:slideViewPr>
    <p:cSldViewPr>
      <p:cViewPr varScale="1">
        <p:scale>
          <a:sx n="92" d="100"/>
          <a:sy n="92" d="100"/>
        </p:scale>
        <p:origin x="1206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48"/>
    </p:cViewPr>
  </p:sorterViewPr>
  <p:notesViewPr>
    <p:cSldViewPr>
      <p:cViewPr varScale="1">
        <p:scale>
          <a:sx n="75" d="100"/>
          <a:sy n="75" d="100"/>
        </p:scale>
        <p:origin x="-912" y="-102"/>
      </p:cViewPr>
      <p:guideLst>
        <p:guide orient="horz" pos="3128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124" cy="496862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394" y="2"/>
            <a:ext cx="2946124" cy="496862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>
              <a:defRPr sz="1200" smtClean="0"/>
            </a:lvl1pPr>
          </a:lstStyle>
          <a:p>
            <a:pPr>
              <a:defRPr/>
            </a:pPr>
            <a:fld id="{A8EBFCFD-DB4A-4BE9-B754-E778FB6BB6C4}" type="datetimeFigureOut">
              <a:rPr lang="th-TH"/>
              <a:pPr>
                <a:defRPr/>
              </a:pPr>
              <a:t>29/05/60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9118"/>
            <a:ext cx="2946124" cy="496862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394" y="9429118"/>
            <a:ext cx="2946124" cy="496862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C1AA871-5C2E-40D5-A3F7-AB8010EF115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17264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124" cy="496862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394" y="2"/>
            <a:ext cx="2946124" cy="496862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>
              <a:defRPr sz="1200"/>
            </a:lvl1pPr>
          </a:lstStyle>
          <a:p>
            <a:pPr>
              <a:defRPr/>
            </a:pPr>
            <a:fld id="{0AC281F4-85AA-411D-BC9E-7DA5555B65E3}" type="datetimeFigureOut">
              <a:rPr lang="th-TH"/>
              <a:pPr>
                <a:defRPr/>
              </a:pPr>
              <a:t>29/05/60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5" rIns="93167" bIns="46585" rtlCol="0" anchor="ctr"/>
          <a:lstStyle/>
          <a:p>
            <a:pPr lvl="0"/>
            <a:endParaRPr lang="th-TH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34" y="4716808"/>
            <a:ext cx="5437212" cy="4467251"/>
          </a:xfrm>
          <a:prstGeom prst="rect">
            <a:avLst/>
          </a:prstGeom>
        </p:spPr>
        <p:txBody>
          <a:bodyPr vert="horz" lIns="93167" tIns="46585" rIns="93167" bIns="4658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th-TH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118"/>
            <a:ext cx="2946124" cy="496862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394" y="9429118"/>
            <a:ext cx="2946124" cy="496862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>
              <a:defRPr sz="1200"/>
            </a:lvl1pPr>
          </a:lstStyle>
          <a:p>
            <a:pPr>
              <a:defRPr/>
            </a:pPr>
            <a:fld id="{4D2FFCC8-73F4-4432-9D21-F0BF7BDA165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2461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 cover templ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9355667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42950" y="762003"/>
            <a:ext cx="8420100" cy="883800"/>
          </a:xfrm>
        </p:spPr>
        <p:txBody>
          <a:bodyPr/>
          <a:lstStyle>
            <a:lvl1pPr>
              <a:defRPr sz="2000"/>
            </a:lvl1pPr>
          </a:lstStyle>
          <a:p>
            <a:r>
              <a:rPr lang="th-TH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5027613"/>
            <a:ext cx="6934200" cy="6858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3B2B6-093B-4A4A-909B-2E123100CD3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67400"/>
            <a:ext cx="1240367" cy="88467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900" y="1676400"/>
            <a:ext cx="2985466" cy="32609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241" y="5943600"/>
            <a:ext cx="1869959" cy="105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12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F3D62-F460-4607-932A-759C697DBB2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59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C4387-C551-440D-B7DD-4A41D8561C5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8212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0EE9C-5447-425A-B303-021F50CDDEE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00232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49782-C3D7-44A8-A8A9-12724BB83E1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962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66CD46-E6AA-4CA2-AF6C-AF97FEA7F987}" type="slidenum">
              <a:rPr lang="en-US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2560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0420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6681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43069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525575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076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42950" y="2707315"/>
            <a:ext cx="8420100" cy="1470025"/>
          </a:xfrm>
        </p:spPr>
        <p:txBody>
          <a:bodyPr/>
          <a:lstStyle>
            <a:lvl1pPr>
              <a:defRPr sz="2000"/>
            </a:lvl1pPr>
          </a:lstStyle>
          <a:p>
            <a:r>
              <a:rPr lang="th-TH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4328536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3B2B6-093B-4A4A-909B-2E123100CD3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144" y="609600"/>
            <a:ext cx="1894549" cy="2069381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265991" y="3352800"/>
            <a:ext cx="7206318" cy="52322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endParaRPr lang="th-TH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52401" y="304800"/>
            <a:ext cx="9612036" cy="45719"/>
          </a:xfrm>
          <a:prstGeom prst="rect">
            <a:avLst/>
          </a:prstGeom>
          <a:solidFill>
            <a:srgbClr val="005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10"/>
          <p:cNvSpPr/>
          <p:nvPr userDrawn="1"/>
        </p:nvSpPr>
        <p:spPr>
          <a:xfrm>
            <a:off x="152400" y="6583681"/>
            <a:ext cx="9612036" cy="45719"/>
          </a:xfrm>
          <a:prstGeom prst="rect">
            <a:avLst/>
          </a:prstGeom>
          <a:solidFill>
            <a:srgbClr val="005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638800"/>
            <a:ext cx="1240367" cy="88467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241" y="5715000"/>
            <a:ext cx="1869959" cy="105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4916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526395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0569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80445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5867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35787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473082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06086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17446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386127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339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5127" y="2119929"/>
            <a:ext cx="8420100" cy="1470025"/>
          </a:xfrm>
        </p:spPr>
        <p:txBody>
          <a:bodyPr/>
          <a:lstStyle>
            <a:lvl1pPr>
              <a:defRPr sz="2000"/>
            </a:lvl1pPr>
          </a:lstStyle>
          <a:p>
            <a:r>
              <a:rPr lang="th-TH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5036" y="3946525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3B2B6-093B-4A4A-909B-2E123100CD3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457200"/>
            <a:ext cx="1255720" cy="13716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265991" y="3352800"/>
            <a:ext cx="7206318" cy="52322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endParaRPr lang="th-TH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52401" y="304800"/>
            <a:ext cx="9612036" cy="45719"/>
          </a:xfrm>
          <a:prstGeom prst="rect">
            <a:avLst/>
          </a:prstGeom>
          <a:solidFill>
            <a:srgbClr val="005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10"/>
          <p:cNvSpPr/>
          <p:nvPr userDrawn="1"/>
        </p:nvSpPr>
        <p:spPr>
          <a:xfrm>
            <a:off x="152400" y="1935481"/>
            <a:ext cx="9612036" cy="45719"/>
          </a:xfrm>
          <a:prstGeom prst="rect">
            <a:avLst/>
          </a:prstGeom>
          <a:solidFill>
            <a:srgbClr val="005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638800"/>
            <a:ext cx="1240367" cy="88467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241" y="5715000"/>
            <a:ext cx="1869959" cy="105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1623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69827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01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883969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18822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60134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37659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087165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741B7-BF42-4CC0-B010-C042CC8A831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84946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DC1C3-9DA7-4160-BD14-577A56C859A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34073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7472E-0F8C-4F09-A4BD-167C6FE6EC9F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295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66CD46-E6AA-4CA2-AF6C-AF97FEA7F987}" type="slidenum">
              <a:rPr lang="en-US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58342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7649E-89B0-4316-B9A4-14486CDF5727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43106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6C85B-E11F-406D-B84E-6AB274DBDE0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94838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E35D0-910E-414C-8C58-CA418810734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966154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15241-E7E1-4F31-824F-6086393047D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56011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B62D3-8D46-41E8-BF4F-13CD94D5CDA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017766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B9CD6-A55D-48B2-A63F-C86CDC4261E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861989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6A1E7-62C1-4AB5-8358-DE9F8AF0AD3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907246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76202"/>
            <a:ext cx="222885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76202"/>
            <a:ext cx="652145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CEB94-6A3B-4221-B31A-514CD8C2A94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6620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06308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159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FBAB1-7532-4E26-B774-B567ACCFC2D9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9345529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083032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708232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775288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119534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85567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168946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3716422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217616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159170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78F8BD-3097-4185-8138-7D9F50F34EA1}" type="slidenum">
              <a:rPr lang="en-US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9913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039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2"/>
            <a:ext cx="3962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F35D7-F1F9-46D1-94C2-C0064A99B81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0799665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78F8BD-3097-4185-8138-7D9F50F34EA1}" type="slidenum">
              <a:rPr lang="en-US" smtClean="0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8850161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5DA4B-53ED-4567-AB52-FA16836CC6E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0563389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A864C-FA14-4FE9-8DFB-15C645BB24EF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171147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C698C-77A4-4FF4-93AA-04CADEC820BA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55039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9C1FF-EA59-401F-9B1F-AB9F4953D17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76150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16A13-CA3B-4AA0-836E-A6DF84A1DD9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11308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BF647-ADBB-48B7-8666-ADED638F322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002489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88AC6-CD4A-445D-88FD-959D5C2278E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953842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D1A47-B985-4785-A923-4C94299F9D8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6202767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C7266-853E-4C89-BD00-B47D03154E8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873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79629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00049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00049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733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733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h-TH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F915B-FE67-4F44-BE65-B831FF48B7A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8897707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7CF44-283E-4632-8103-351A800D68B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8040881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146DD-9455-4658-BD97-7971E8C27B1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47667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069411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249709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697404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4771127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34531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192298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787377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118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7886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96A0D-6421-46C3-B90C-9C2E7E17314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644610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914862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534443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797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1DDFD-7608-43B6-B38B-4627F737348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6205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1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12.jpe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image" Target="../media/image13.jpeg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D:\My Dropbox\__TBS\_Brand Platform\ppt Template\012611\2 openpage template.jp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8" y="0"/>
            <a:ext cx="990944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dirty="0" smtClean="0"/>
              <a:t>Click to edit Master text styles</a:t>
            </a:r>
          </a:p>
          <a:p>
            <a:pPr lvl="1"/>
            <a:r>
              <a:rPr lang="th-TH" dirty="0" smtClean="0"/>
              <a:t>Second level</a:t>
            </a:r>
          </a:p>
          <a:p>
            <a:pPr lvl="2"/>
            <a:r>
              <a:rPr lang="th-TH" dirty="0" smtClean="0"/>
              <a:t>Third level</a:t>
            </a:r>
          </a:p>
          <a:p>
            <a:pPr lvl="3"/>
            <a:r>
              <a:rPr lang="th-TH" dirty="0" smtClean="0"/>
              <a:t>Fourth level</a:t>
            </a:r>
          </a:p>
          <a:p>
            <a:pPr lvl="4"/>
            <a:r>
              <a:rPr lang="th-TH" dirty="0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fld id="{8366CD46-E6AA-4CA2-AF6C-AF97FEA7F987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019800"/>
            <a:ext cx="1066800" cy="7608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015" y="76200"/>
            <a:ext cx="767385" cy="838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521" y="5255727"/>
            <a:ext cx="1463679" cy="8235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82" r:id="rId2"/>
    <p:sldLayoutId id="2147483879" r:id="rId3"/>
    <p:sldLayoutId id="2147483837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89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ea typeface="+mj-ea"/>
          <a:cs typeface="Browallia New" pitchFamily="34" charset="-34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Browallia New" pitchFamily="34" charset="-34"/>
          <a:ea typeface="+mn-ea"/>
          <a:cs typeface="Browallia New" pitchFamily="34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Browallia New" pitchFamily="34" charset="-34"/>
          <a:cs typeface="Browallia New" pitchFamily="34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Browallia New" pitchFamily="34" charset="-34"/>
          <a:cs typeface="Browallia New" pitchFamily="34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Browallia New" pitchFamily="34" charset="-34"/>
          <a:cs typeface="Browallia New" pitchFamily="34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Browallia New" pitchFamily="34" charset="-34"/>
          <a:cs typeface="Browallia New" pitchFamily="34" charset="-34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86BE4-875D-4F00-9295-E0B10AB76134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8A8BA-3602-4695-B5FE-430376F288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0792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31FAA-D5AE-4840-AEA9-7060630E496F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5B737-77D5-4E3D-B80C-03C2C7E9CE06}" type="slidenum">
              <a:rPr lang="th-TH" smtClean="0"/>
              <a:t>‹#›</a:t>
            </a:fld>
            <a:endParaRPr lang="th-TH"/>
          </a:p>
        </p:txBody>
      </p:sp>
      <p:sp>
        <p:nvSpPr>
          <p:cNvPr id="8" name="Rectangle 7"/>
          <p:cNvSpPr/>
          <p:nvPr userDrawn="1"/>
        </p:nvSpPr>
        <p:spPr>
          <a:xfrm>
            <a:off x="8610600" y="0"/>
            <a:ext cx="1295400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019800"/>
            <a:ext cx="1066800" cy="7608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015" y="76259"/>
            <a:ext cx="767385" cy="83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40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D:\My Dropbox\__TBS\_Brand Platform\ppt Template\012611\3 inside1 template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76200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fld id="{05F18DA0-3C03-46C3-A3ED-BFBDEB35F42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019800"/>
            <a:ext cx="1066800" cy="760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015" y="76200"/>
            <a:ext cx="767385" cy="838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ea typeface="+mj-ea"/>
          <a:cs typeface="Browallia New" pitchFamily="34" charset="-34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Browallia New" pitchFamily="34" charset="-34"/>
          <a:ea typeface="+mn-ea"/>
          <a:cs typeface="Browallia New" pitchFamily="34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Browallia New" pitchFamily="34" charset="-34"/>
          <a:cs typeface="Browallia New" pitchFamily="34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Browallia New" pitchFamily="34" charset="-34"/>
          <a:cs typeface="Browallia New" pitchFamily="34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Browallia New" pitchFamily="34" charset="-34"/>
          <a:cs typeface="Browallia New" pitchFamily="34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Browallia New" pitchFamily="34" charset="-34"/>
          <a:cs typeface="Browallia New" pitchFamily="34" charset="-34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2FF15-0DFB-4B73-97BF-6E65D35FB366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AF8CE-EB40-410E-B4DB-9C1637D09998}" type="slidenum">
              <a:rPr lang="th-TH" smtClean="0"/>
              <a:t>‹#›</a:t>
            </a:fld>
            <a:endParaRPr lang="th-TH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019800"/>
            <a:ext cx="1066800" cy="7608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015" y="76200"/>
            <a:ext cx="76738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42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D:\My Dropbox\__TBS\_Brand Platform\ppt Template\012611\4 inside2 template.jp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80" y="0"/>
            <a:ext cx="992663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fld id="{9578F8BD-3097-4185-8138-7D9F50F34EA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76200"/>
            <a:ext cx="1066800" cy="760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415" y="5943600"/>
            <a:ext cx="767385" cy="838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ea typeface="+mj-ea"/>
          <a:cs typeface="Browallia New" pitchFamily="34" charset="-34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Browallia New" pitchFamily="34" charset="-34"/>
          <a:ea typeface="+mn-ea"/>
          <a:cs typeface="Browallia New" pitchFamily="34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Browallia New" pitchFamily="34" charset="-34"/>
          <a:cs typeface="Browallia New" pitchFamily="34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Browallia New" pitchFamily="34" charset="-34"/>
          <a:cs typeface="Browallia New" pitchFamily="34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Browallia New" pitchFamily="34" charset="-34"/>
          <a:cs typeface="Browallia New" pitchFamily="34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Browallia New" pitchFamily="34" charset="-34"/>
          <a:cs typeface="Browallia New" pitchFamily="34" charset="-34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E2CC6-D412-447A-AA08-77ED558067C1}" type="datetimeFigureOut">
              <a:rPr lang="th-TH" smtClean="0"/>
              <a:t>29/05/60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A6E32-6A72-4D0D-96EA-556A2B9F76E9}" type="slidenum">
              <a:rPr lang="th-TH" smtClean="0"/>
              <a:t>‹#›</a:t>
            </a:fld>
            <a:endParaRPr lang="th-TH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76200"/>
            <a:ext cx="1066800" cy="7608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415" y="5943600"/>
            <a:ext cx="76738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8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9250228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4">
  <a:themeElements>
    <a:clrScheme name="Presentation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4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Presentation4</Template>
  <TotalTime>10224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4" baseType="lpstr">
      <vt:lpstr>Angsana New</vt:lpstr>
      <vt:lpstr>Arial</vt:lpstr>
      <vt:lpstr>Browallia New</vt:lpstr>
      <vt:lpstr>Calibri</vt:lpstr>
      <vt:lpstr>Calibri Light</vt:lpstr>
      <vt:lpstr>Cordia New</vt:lpstr>
      <vt:lpstr>Presentation4</vt:lpstr>
      <vt:lpstr>5_Custom Design</vt:lpstr>
      <vt:lpstr>4_Custom Design</vt:lpstr>
      <vt:lpstr>1_Custom Design</vt:lpstr>
      <vt:lpstr>Custom Design</vt:lpstr>
      <vt:lpstr>2_Custom Design</vt:lpstr>
      <vt:lpstr>3_Custom Design</vt:lpstr>
      <vt:lpstr>PowerPoint Presentation</vt:lpstr>
    </vt:vector>
  </TitlesOfParts>
  <Company>Star Reachers Group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Starcom</dc:creator>
  <cp:lastModifiedBy>TBSTU</cp:lastModifiedBy>
  <cp:revision>276</cp:revision>
  <cp:lastPrinted>2012-05-21T02:46:34Z</cp:lastPrinted>
  <dcterms:created xsi:type="dcterms:W3CDTF">2011-01-26T11:40:59Z</dcterms:created>
  <dcterms:modified xsi:type="dcterms:W3CDTF">2017-05-29T08:34:36Z</dcterms:modified>
</cp:coreProperties>
</file>