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66" r:id="rId2"/>
    <p:sldMasterId id="2147483653" r:id="rId3"/>
    <p:sldMasterId id="2147483840" r:id="rId4"/>
    <p:sldMasterId id="2147483654" r:id="rId5"/>
    <p:sldMasterId id="2147483854" r:id="rId6"/>
  </p:sldMasterIdLst>
  <p:notesMasterIdLst>
    <p:notesMasterId r:id="rId8"/>
  </p:notesMasterIdLst>
  <p:handoutMasterIdLst>
    <p:handoutMasterId r:id="rId9"/>
  </p:handoutMasterIdLst>
  <p:sldIdLst>
    <p:sldId id="258" r:id="rId7"/>
  </p:sldIdLst>
  <p:sldSz cx="9906000" cy="6858000" type="A4"/>
  <p:notesSz cx="6797675" cy="992822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8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1C8"/>
    <a:srgbClr val="0066FF"/>
    <a:srgbClr val="0099FF"/>
    <a:srgbClr val="00CCFF"/>
    <a:srgbClr val="2299CE"/>
    <a:srgbClr val="0000FF"/>
    <a:srgbClr val="FF6600"/>
    <a:srgbClr val="000000"/>
    <a:srgbClr val="30A8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7" autoAdjust="0"/>
    <p:restoredTop sz="98067" autoAdjust="0"/>
  </p:normalViewPr>
  <p:slideViewPr>
    <p:cSldViewPr>
      <p:cViewPr>
        <p:scale>
          <a:sx n="112" d="100"/>
          <a:sy n="112" d="100"/>
        </p:scale>
        <p:origin x="-1600" y="-2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48"/>
    </p:cViewPr>
  </p:sorterViewPr>
  <p:notesViewPr>
    <p:cSldViewPr>
      <p:cViewPr varScale="1">
        <p:scale>
          <a:sx n="75" d="100"/>
          <a:sy n="75" d="100"/>
        </p:scale>
        <p:origin x="-912" y="-102"/>
      </p:cViewPr>
      <p:guideLst>
        <p:guide orient="horz" pos="3128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 smtClean="0"/>
            </a:lvl1pPr>
          </a:lstStyle>
          <a:p>
            <a:pPr>
              <a:defRPr/>
            </a:pPr>
            <a:fld id="{A8EBFCFD-DB4A-4BE9-B754-E778FB6BB6C4}" type="datetimeFigureOut">
              <a:rPr lang="th-TH"/>
              <a:pPr>
                <a:defRPr/>
              </a:pPr>
              <a:t>1/24/18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1AA871-5C2E-40D5-A3F7-AB8010EF115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264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/>
            </a:lvl1pPr>
          </a:lstStyle>
          <a:p>
            <a:pPr>
              <a:defRPr/>
            </a:pPr>
            <a:fld id="{0AC281F4-85AA-411D-BC9E-7DA5555B65E3}" type="datetimeFigureOut">
              <a:rPr lang="th-TH"/>
              <a:pPr>
                <a:defRPr/>
              </a:pPr>
              <a:t>1/24/18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34" y="4716808"/>
            <a:ext cx="5437212" cy="4467251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/>
            </a:lvl1pPr>
          </a:lstStyle>
          <a:p>
            <a:pPr>
              <a:defRPr/>
            </a:pPr>
            <a:fld id="{4D2FFCC8-73F4-4432-9D21-F0BF7BDA165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461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g"/><Relationship Id="rId5" Type="http://schemas.openxmlformats.org/officeDocument/2006/relationships/image" Target="../media/image9.png"/><Relationship Id="rId6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7.png"/><Relationship Id="rId5" Type="http://schemas.openxmlformats.org/officeDocument/2006/relationships/image" Target="../media/image9.png"/><Relationship Id="rId6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BS Certificate_new 2018 2 new2 new12 6 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762003"/>
            <a:ext cx="725805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 dirty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027613"/>
            <a:ext cx="6934200" cy="534987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 dirty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3" y="5272437"/>
            <a:ext cx="1240367" cy="884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00" y="1676400"/>
            <a:ext cx="2985466" cy="32609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5348637"/>
            <a:ext cx="1869959" cy="1052163"/>
          </a:xfrm>
          <a:prstGeom prst="rect">
            <a:avLst/>
          </a:prstGeom>
        </p:spPr>
      </p:pic>
      <p:pic>
        <p:nvPicPr>
          <p:cNvPr id="9" name="Picture 8" descr="TBS 80th white ok.jp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960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2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TBS Certificate_new 2018 2 new2 new12 6 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2707315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4328536"/>
            <a:ext cx="63246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 dirty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44" y="457200"/>
            <a:ext cx="1894549" cy="2069381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3" y="5257800"/>
            <a:ext cx="1240367" cy="8846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5348637"/>
            <a:ext cx="1869959" cy="1052163"/>
          </a:xfrm>
          <a:prstGeom prst="rect">
            <a:avLst/>
          </a:prstGeom>
        </p:spPr>
      </p:pic>
      <p:pic>
        <p:nvPicPr>
          <p:cNvPr id="15" name="Picture 14" descr="TBS 80th white ok.jp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960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491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5834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8508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FBAB1-7532-4E26-B774-B567ACCFC2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3455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3"/>
            <a:ext cx="3962400" cy="38099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35D7-F1F9-46D1-94C2-C0064A99B8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7996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235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F915B-FE67-4F44-BE65-B831FF48B7A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97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96A0D-6421-46C3-B90C-9C2E7E1731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44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1DDFD-7608-43B6-B38B-4627F73734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2055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4813828" cy="513714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F3D62-F460-4607-932A-759C697DBB2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9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3735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4387-C551-440D-B7DD-4A41D8561C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821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3"/>
            <a:ext cx="8191500" cy="3809998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0EE9C-5447-425A-B303-021F50CDDE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0232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1504950" cy="513556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49782-C3D7-44A8-A8A9-12724BB83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962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2560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447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608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76401"/>
            <a:ext cx="6096000" cy="3581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1744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850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8612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36576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3968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915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3654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9827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1153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1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3969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1"/>
            <a:ext cx="4800600" cy="518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882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4498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6013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0" y="1676401"/>
            <a:ext cx="5867400" cy="3581399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3765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581150" cy="49069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87165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447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741B7-BF42-4CC0-B010-C042CC8A83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84946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3"/>
            <a:ext cx="8915400" cy="36575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DC1C3-9DA7-4160-BD14-577A56C859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34073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37694" cy="8508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7472E-0F8C-4F09-A4BD-167C6FE6EC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29503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36575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7649E-89B0-4316-B9A4-14486CDF57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3106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38070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C85B-E11F-406D-B84E-6AB274DBDE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94838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35D0-910E-414C-8C58-CA41881073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66154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15241-E7E1-4F31-824F-6086393047D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56011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B62D3-8D46-41E8-BF4F-13CD94D5CD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17766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49163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9CD6-A55D-48B2-A63F-C86CDC4261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1989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3"/>
            <a:ext cx="8267700" cy="3657598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A1E7-62C1-4AB5-8358-DE9F8AF0A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7246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76203"/>
            <a:ext cx="2228850" cy="518159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76202"/>
            <a:ext cx="652145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CEB94-6A3B-4221-B31A-514CD8C2A9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620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063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3810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5979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0033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08303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37338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70823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37306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235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75288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1953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85567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1"/>
            <a:ext cx="4889500" cy="52133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68946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373687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71642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6667500" cy="4525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21761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600" y="274639"/>
            <a:ext cx="3124200" cy="52879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4838700" cy="58515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9170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13074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85016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DA4B-53ED-4567-AB52-FA16836CC6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563389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A864C-FA14-4FE9-8DFB-15C645BB24E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7114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1556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C698C-77A4-4FF4-93AA-04CADEC820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55039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388619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9C1FF-EA59-401F-9B1F-AB9F4953D17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76150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16A13-CA3B-4AA0-836E-A6DF84A1DD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113088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BF647-ADBB-48B7-8666-ADED638F32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02489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8AC6-CD4A-445D-88FD-959D5C2278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5384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794" y="175260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1371601"/>
            <a:ext cx="5499628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3124200"/>
            <a:ext cx="3259006" cy="30019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D1A47-B985-4785-A923-4C94299F9D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0276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2973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C7266-853E-4C89-BD00-B47D03154E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7368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CF44-283E-4632-8103-351A800D68B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04088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1200150" cy="521176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146DD-9455-4658-BD97-7971E8C27B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476678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69411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24970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927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697404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43815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77112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082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3453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19229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787377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73050"/>
            <a:ext cx="23066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1821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91486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44431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276350" cy="5135562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219200"/>
            <a:ext cx="6534150" cy="4906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7979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6" Type="http://schemas.openxmlformats.org/officeDocument/2006/relationships/image" Target="../media/image2.png"/><Relationship Id="rId17" Type="http://schemas.openxmlformats.org/officeDocument/2006/relationships/image" Target="../media/image3.jpeg"/><Relationship Id="rId18" Type="http://schemas.openxmlformats.org/officeDocument/2006/relationships/image" Target="../media/image4.png"/><Relationship Id="rId19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6.png"/><Relationship Id="rId14" Type="http://schemas.openxmlformats.org/officeDocument/2006/relationships/image" Target="../media/image2.png"/><Relationship Id="rId15" Type="http://schemas.openxmlformats.org/officeDocument/2006/relationships/image" Target="../media/image11.jpeg"/><Relationship Id="rId16" Type="http://schemas.openxmlformats.org/officeDocument/2006/relationships/image" Target="../media/image12.png"/><Relationship Id="rId17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3.jpeg"/><Relationship Id="rId16" Type="http://schemas.openxmlformats.org/officeDocument/2006/relationships/image" Target="../media/image12.png"/><Relationship Id="rId17" Type="http://schemas.openxmlformats.org/officeDocument/2006/relationships/image" Target="../media/image5.jpeg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3.jpeg"/><Relationship Id="rId16" Type="http://schemas.openxmlformats.org/officeDocument/2006/relationships/image" Target="../media/image12.png"/><Relationship Id="rId17" Type="http://schemas.openxmlformats.org/officeDocument/2006/relationships/image" Target="../media/image5.jpeg"/><Relationship Id="rId1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theme" Target="../theme/theme5.xml"/><Relationship Id="rId15" Type="http://schemas.openxmlformats.org/officeDocument/2006/relationships/image" Target="../media/image6.png"/><Relationship Id="rId16" Type="http://schemas.openxmlformats.org/officeDocument/2006/relationships/image" Target="../media/image2.png"/><Relationship Id="rId17" Type="http://schemas.openxmlformats.org/officeDocument/2006/relationships/image" Target="../media/image12.png"/><Relationship Id="rId18" Type="http://schemas.openxmlformats.org/officeDocument/2006/relationships/image" Target="../media/image5.jpeg"/><Relationship Id="rId19" Type="http://schemas.openxmlformats.org/officeDocument/2006/relationships/image" Target="../media/image13.jpeg"/><Relationship Id="rId1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0.xml"/><Relationship Id="rId12" Type="http://schemas.openxmlformats.org/officeDocument/2006/relationships/theme" Target="../theme/theme6.xml"/><Relationship Id="rId13" Type="http://schemas.openxmlformats.org/officeDocument/2006/relationships/image" Target="../media/image6.png"/><Relationship Id="rId14" Type="http://schemas.openxmlformats.org/officeDocument/2006/relationships/image" Target="../media/image2.png"/><Relationship Id="rId15" Type="http://schemas.openxmlformats.org/officeDocument/2006/relationships/image" Target="../media/image12.png"/><Relationship Id="rId16" Type="http://schemas.openxmlformats.org/officeDocument/2006/relationships/image" Target="../media/image5.jpeg"/><Relationship Id="rId17" Type="http://schemas.openxmlformats.org/officeDocument/2006/relationships/image" Target="../media/image13.jpeg"/><Relationship Id="rId1" Type="http://schemas.openxmlformats.org/officeDocument/2006/relationships/slideLayout" Target="../slideLayouts/slideLayout60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BS Certificate_new 2018 2 new2 new12 4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2" y="0"/>
            <a:ext cx="9925169" cy="6931774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191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191500" cy="380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8366CD46-E6AA-4CA2-AF6C-AF97FEA7F9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5334000"/>
            <a:ext cx="1066800" cy="7608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410200"/>
            <a:ext cx="1463679" cy="823563"/>
          </a:xfrm>
          <a:prstGeom prst="rect">
            <a:avLst/>
          </a:prstGeom>
        </p:spPr>
      </p:pic>
      <p:pic>
        <p:nvPicPr>
          <p:cNvPr id="9" name="Picture 8" descr="TBS 80th white ok.jp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82" r:id="rId2"/>
    <p:sldLayoutId id="2147483837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89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TBS Certificate_new 2018 2 new2 new12 6 2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1676401"/>
            <a:ext cx="59436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1FAA-D5AE-4840-AEA9-7060630E496F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5334000"/>
            <a:ext cx="1066800" cy="7608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718"/>
            <a:ext cx="767385" cy="838082"/>
          </a:xfrm>
          <a:prstGeom prst="rect">
            <a:avLst/>
          </a:prstGeom>
        </p:spPr>
      </p:pic>
      <p:pic>
        <p:nvPicPr>
          <p:cNvPr id="14" name="Picture 13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5562600"/>
            <a:ext cx="1066800" cy="360646"/>
          </a:xfrm>
          <a:prstGeom prst="rect">
            <a:avLst/>
          </a:prstGeom>
        </p:spPr>
      </p:pic>
      <p:pic>
        <p:nvPicPr>
          <p:cNvPr id="7" name="Picture 6" descr="TBS 80th white ok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0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BS Certificate_new 2018 2 new2 new12 4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" y="-2363"/>
            <a:ext cx="9906000" cy="6918386"/>
          </a:xfrm>
          <a:prstGeom prst="rect">
            <a:avLst/>
          </a:prstGeom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2677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915400" cy="3657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05F18DA0-3C03-46C3-A3ED-BFBDEB35F42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5334000"/>
            <a:ext cx="1066800" cy="7608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562600"/>
            <a:ext cx="1352409" cy="457200"/>
          </a:xfrm>
          <a:prstGeom prst="rect">
            <a:avLst/>
          </a:prstGeom>
        </p:spPr>
      </p:pic>
      <p:pic>
        <p:nvPicPr>
          <p:cNvPr id="2" name="Picture 1" descr="TBS 80th white ok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TBS Certificate_new 2018 2 new2 new12 4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"/>
            <a:ext cx="9906000" cy="691838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677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2FF15-0DFB-4B73-97BF-6E65D35FB366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5487520"/>
            <a:ext cx="1066800" cy="7608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228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5792320"/>
            <a:ext cx="1066800" cy="360646"/>
          </a:xfrm>
          <a:prstGeom prst="rect">
            <a:avLst/>
          </a:prstGeom>
        </p:spPr>
      </p:pic>
      <p:pic>
        <p:nvPicPr>
          <p:cNvPr id="12" name="Picture 11" descr="TBS 80th white ok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219200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2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TBS Certificate_new 2018 2 new2 new12 6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0"/>
            <a:ext cx="9928643" cy="6934200"/>
          </a:xfrm>
          <a:prstGeom prst="rect">
            <a:avLst/>
          </a:prstGeom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274638"/>
            <a:ext cx="655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3"/>
            <a:ext cx="8915400" cy="3733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9578F8BD-3097-4185-8138-7D9F50F34EA1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798" y="5587625"/>
            <a:ext cx="711201" cy="507254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03" y="5715000"/>
            <a:ext cx="901606" cy="304800"/>
          </a:xfrm>
          <a:prstGeom prst="rect">
            <a:avLst/>
          </a:prstGeom>
        </p:spPr>
      </p:pic>
      <p:pic>
        <p:nvPicPr>
          <p:cNvPr id="2" name="Picture 1" descr="TBS 80th white ok.jp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381000"/>
            <a:ext cx="838200" cy="838200"/>
          </a:xfrm>
          <a:prstGeom prst="rect">
            <a:avLst/>
          </a:prstGeom>
        </p:spPr>
      </p:pic>
      <p:pic>
        <p:nvPicPr>
          <p:cNvPr id="3" name="Picture 2" descr="แนวตั้งฟ้าขาว.jp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7117"/>
            <a:ext cx="762000" cy="83208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TBS Certificate_new 2018 2 new2 new12 6 2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43" y="-68356"/>
            <a:ext cx="9928643" cy="6934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315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381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E2CC6-D412-447A-AA08-77ED558067C1}" type="datetimeFigureOut">
              <a:rPr lang="th-TH" smtClean="0"/>
              <a:t>1/24/18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5410200"/>
            <a:ext cx="1066800" cy="760880"/>
          </a:xfrm>
          <a:prstGeom prst="rect">
            <a:avLst/>
          </a:prstGeom>
        </p:spPr>
      </p:pic>
      <p:pic>
        <p:nvPicPr>
          <p:cNvPr id="9" name="Picture 8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715000"/>
            <a:ext cx="1066800" cy="360646"/>
          </a:xfrm>
          <a:prstGeom prst="rect">
            <a:avLst/>
          </a:prstGeom>
        </p:spPr>
      </p:pic>
      <p:pic>
        <p:nvPicPr>
          <p:cNvPr id="12" name="Picture 11" descr="TBS 80th white ok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228600"/>
            <a:ext cx="838200" cy="838200"/>
          </a:xfrm>
          <a:prstGeom prst="rect">
            <a:avLst/>
          </a:prstGeom>
        </p:spPr>
      </p:pic>
      <p:pic>
        <p:nvPicPr>
          <p:cNvPr id="14" name="Picture 13" descr="แนวตั้งฟ้าขาว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04800"/>
            <a:ext cx="762000" cy="83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9250228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10295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Presentation4</vt:lpstr>
      <vt:lpstr>4_Custom Design</vt:lpstr>
      <vt:lpstr>1_Custom Design</vt:lpstr>
      <vt:lpstr>Custom Design</vt:lpstr>
      <vt:lpstr>2_Custom Design</vt:lpstr>
      <vt:lpstr>3_Custom Design</vt:lpstr>
      <vt:lpstr>PowerPoint Presentation</vt:lpstr>
    </vt:vector>
  </TitlesOfParts>
  <Company>Star Reachers Group Co.,Ltd.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Starcom</dc:creator>
  <cp:lastModifiedBy>thammasat</cp:lastModifiedBy>
  <cp:revision>288</cp:revision>
  <cp:lastPrinted>2012-05-21T02:46:34Z</cp:lastPrinted>
  <dcterms:created xsi:type="dcterms:W3CDTF">2011-01-26T11:40:59Z</dcterms:created>
  <dcterms:modified xsi:type="dcterms:W3CDTF">2018-01-24T09:24:26Z</dcterms:modified>
</cp:coreProperties>
</file>