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jpg" ContentType="image/jpeg"/>
  <Default Extension="rels" ContentType="application/vnd.openxmlformats-package.relationships+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theme/theme3.xml" ContentType="application/vnd.openxmlformats-officedocument.theme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theme/theme4.xml" ContentType="application/vnd.openxmlformats-officedocument.theme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theme/theme5.xml" ContentType="application/vnd.openxmlformats-officedocument.theme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theme/theme6.xml" ContentType="application/vnd.openxmlformats-officedocument.theme+xml"/>
  <Override PartName="/ppt/theme/theme7.xml" ContentType="application/vnd.openxmlformats-officedocument.theme+xml"/>
  <Override PartName="/ppt/theme/theme8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  <p:sldMasterId id="2147483866" r:id="rId2"/>
    <p:sldMasterId id="2147483653" r:id="rId3"/>
    <p:sldMasterId id="2147483840" r:id="rId4"/>
    <p:sldMasterId id="2147483654" r:id="rId5"/>
    <p:sldMasterId id="2147483854" r:id="rId6"/>
  </p:sldMasterIdLst>
  <p:notesMasterIdLst>
    <p:notesMasterId r:id="rId8"/>
  </p:notesMasterIdLst>
  <p:handoutMasterIdLst>
    <p:handoutMasterId r:id="rId9"/>
  </p:handoutMasterIdLst>
  <p:sldIdLst>
    <p:sldId id="258" r:id="rId7"/>
  </p:sldIdLst>
  <p:sldSz cx="9906000" cy="6858000" type="A4"/>
  <p:notesSz cx="6797675" cy="9928225"/>
  <p:defaultTextStyle>
    <a:defPPr>
      <a:defRPr lang="th-TH"/>
    </a:defPPr>
    <a:lvl1pPr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1pPr>
    <a:lvl2pPr marL="4572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2pPr>
    <a:lvl3pPr marL="9144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3pPr>
    <a:lvl4pPr marL="13716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4pPr>
    <a:lvl5pPr marL="18288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3128">
          <p15:clr>
            <a:srgbClr val="A4A3A4"/>
          </p15:clr>
        </p15:guide>
        <p15:guide id="2" pos="2142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51C8"/>
    <a:srgbClr val="0066FF"/>
    <a:srgbClr val="0099FF"/>
    <a:srgbClr val="00CCFF"/>
    <a:srgbClr val="2299CE"/>
    <a:srgbClr val="0000FF"/>
    <a:srgbClr val="FF6600"/>
    <a:srgbClr val="000000"/>
    <a:srgbClr val="30A8C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284E427A-3D55-4303-BF80-6455036E1DE7}" styleName="Themed Style 1 - Ac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897" autoAdjust="0"/>
    <p:restoredTop sz="98067" autoAdjust="0"/>
  </p:normalViewPr>
  <p:slideViewPr>
    <p:cSldViewPr>
      <p:cViewPr>
        <p:scale>
          <a:sx n="112" d="100"/>
          <a:sy n="112" d="100"/>
        </p:scale>
        <p:origin x="-1600" y="-272"/>
      </p:cViewPr>
      <p:guideLst>
        <p:guide orient="horz" pos="2160"/>
        <p:guide pos="3120"/>
      </p:guideLst>
    </p:cSldViewPr>
  </p:slideViewPr>
  <p:outlineViewPr>
    <p:cViewPr>
      <p:scale>
        <a:sx n="33" d="100"/>
        <a:sy n="33" d="100"/>
      </p:scale>
      <p:origin x="48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1848"/>
    </p:cViewPr>
  </p:sorterViewPr>
  <p:notesViewPr>
    <p:cSldViewPr>
      <p:cViewPr varScale="1">
        <p:scale>
          <a:sx n="75" d="100"/>
          <a:sy n="75" d="100"/>
        </p:scale>
        <p:origin x="-912" y="-102"/>
      </p:cViewPr>
      <p:guideLst>
        <p:guide orient="horz" pos="3128"/>
        <p:guide pos="2142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presProps" Target="presProps.xml"/><Relationship Id="rId12" Type="http://schemas.openxmlformats.org/officeDocument/2006/relationships/viewProps" Target="viewProps.xml"/><Relationship Id="rId13" Type="http://schemas.openxmlformats.org/officeDocument/2006/relationships/theme" Target="theme/theme1.xml"/><Relationship Id="rId1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Master" Target="slideMasters/slideMaster2.xml"/><Relationship Id="rId3" Type="http://schemas.openxmlformats.org/officeDocument/2006/relationships/slideMaster" Target="slideMasters/slideMaster3.xml"/><Relationship Id="rId4" Type="http://schemas.openxmlformats.org/officeDocument/2006/relationships/slideMaster" Target="slideMasters/slideMaster4.xml"/><Relationship Id="rId5" Type="http://schemas.openxmlformats.org/officeDocument/2006/relationships/slideMaster" Target="slideMasters/slideMaster5.xml"/><Relationship Id="rId6" Type="http://schemas.openxmlformats.org/officeDocument/2006/relationships/slideMaster" Target="slideMasters/slideMaster6.xml"/><Relationship Id="rId7" Type="http://schemas.openxmlformats.org/officeDocument/2006/relationships/slide" Target="slides/slide1.xml"/><Relationship Id="rId8" Type="http://schemas.openxmlformats.org/officeDocument/2006/relationships/notesMaster" Target="notesMasters/notesMaster1.xml"/><Relationship Id="rId9" Type="http://schemas.openxmlformats.org/officeDocument/2006/relationships/handoutMaster" Target="handoutMasters/handoutMaster1.xml"/><Relationship Id="rId10" Type="http://schemas.openxmlformats.org/officeDocument/2006/relationships/printerSettings" Target="printerSettings/printerSettings1.bin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2"/>
            <a:ext cx="2946124" cy="496862"/>
          </a:xfrm>
          <a:prstGeom prst="rect">
            <a:avLst/>
          </a:prstGeom>
        </p:spPr>
        <p:txBody>
          <a:bodyPr vert="horz" lIns="93167" tIns="46585" rIns="93167" bIns="46585" rtlCol="0"/>
          <a:lstStyle>
            <a:lvl1pPr algn="l">
              <a:defRPr sz="1200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394" y="2"/>
            <a:ext cx="2946124" cy="496862"/>
          </a:xfrm>
          <a:prstGeom prst="rect">
            <a:avLst/>
          </a:prstGeom>
        </p:spPr>
        <p:txBody>
          <a:bodyPr vert="horz" lIns="93167" tIns="46585" rIns="93167" bIns="46585" rtlCol="0"/>
          <a:lstStyle>
            <a:lvl1pPr algn="r">
              <a:defRPr sz="1200" smtClean="0"/>
            </a:lvl1pPr>
          </a:lstStyle>
          <a:p>
            <a:pPr>
              <a:defRPr/>
            </a:pPr>
            <a:fld id="{A8EBFCFD-DB4A-4BE9-B754-E778FB6BB6C4}" type="datetimeFigureOut">
              <a:rPr lang="th-TH"/>
              <a:pPr>
                <a:defRPr/>
              </a:pPr>
              <a:t>2/7/18 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1" y="9429118"/>
            <a:ext cx="2946124" cy="496862"/>
          </a:xfrm>
          <a:prstGeom prst="rect">
            <a:avLst/>
          </a:prstGeom>
        </p:spPr>
        <p:txBody>
          <a:bodyPr vert="horz" lIns="93167" tIns="46585" rIns="93167" bIns="46585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394" y="9429118"/>
            <a:ext cx="2946124" cy="496862"/>
          </a:xfrm>
          <a:prstGeom prst="rect">
            <a:avLst/>
          </a:prstGeom>
        </p:spPr>
        <p:txBody>
          <a:bodyPr vert="horz" lIns="93167" tIns="46585" rIns="93167" bIns="46585" rtlCol="0" anchor="b"/>
          <a:lstStyle>
            <a:lvl1pPr algn="r">
              <a:defRPr sz="1200" smtClean="0"/>
            </a:lvl1pPr>
          </a:lstStyle>
          <a:p>
            <a:pPr>
              <a:defRPr/>
            </a:pPr>
            <a:fld id="{1C1AA871-5C2E-40D5-A3F7-AB8010EF1151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11726442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2"/>
            <a:ext cx="2946124" cy="496862"/>
          </a:xfrm>
          <a:prstGeom prst="rect">
            <a:avLst/>
          </a:prstGeom>
        </p:spPr>
        <p:txBody>
          <a:bodyPr vert="horz" lIns="93167" tIns="46585" rIns="93167" bIns="46585" rtlCol="0"/>
          <a:lstStyle>
            <a:lvl1pPr algn="l">
              <a:defRPr sz="1200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394" y="2"/>
            <a:ext cx="2946124" cy="496862"/>
          </a:xfrm>
          <a:prstGeom prst="rect">
            <a:avLst/>
          </a:prstGeom>
        </p:spPr>
        <p:txBody>
          <a:bodyPr vert="horz" lIns="93167" tIns="46585" rIns="93167" bIns="46585" rtlCol="0"/>
          <a:lstStyle>
            <a:lvl1pPr algn="r">
              <a:defRPr sz="1200"/>
            </a:lvl1pPr>
          </a:lstStyle>
          <a:p>
            <a:pPr>
              <a:defRPr/>
            </a:pPr>
            <a:fld id="{0AC281F4-85AA-411D-BC9E-7DA5555B65E3}" type="datetimeFigureOut">
              <a:rPr lang="th-TH"/>
              <a:pPr>
                <a:defRPr/>
              </a:pPr>
              <a:t>2/7/18 </a:t>
            </a:fld>
            <a:endParaRPr lang="th-TH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709613" y="744538"/>
            <a:ext cx="5378450" cy="37242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67" tIns="46585" rIns="93167" bIns="46585" rtlCol="0" anchor="ctr"/>
          <a:lstStyle/>
          <a:p>
            <a:pPr lvl="0"/>
            <a:endParaRPr lang="th-TH" noProof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0234" y="4716808"/>
            <a:ext cx="5437212" cy="4467251"/>
          </a:xfrm>
          <a:prstGeom prst="rect">
            <a:avLst/>
          </a:prstGeom>
        </p:spPr>
        <p:txBody>
          <a:bodyPr vert="horz" lIns="93167" tIns="46585" rIns="93167" bIns="46585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th-TH" noProof="0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9429118"/>
            <a:ext cx="2946124" cy="496862"/>
          </a:xfrm>
          <a:prstGeom prst="rect">
            <a:avLst/>
          </a:prstGeom>
        </p:spPr>
        <p:txBody>
          <a:bodyPr vert="horz" lIns="93167" tIns="46585" rIns="93167" bIns="46585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394" y="9429118"/>
            <a:ext cx="2946124" cy="496862"/>
          </a:xfrm>
          <a:prstGeom prst="rect">
            <a:avLst/>
          </a:prstGeom>
        </p:spPr>
        <p:txBody>
          <a:bodyPr vert="horz" lIns="93167" tIns="46585" rIns="93167" bIns="46585" rtlCol="0" anchor="b"/>
          <a:lstStyle>
            <a:lvl1pPr algn="r">
              <a:defRPr sz="1200"/>
            </a:lvl1pPr>
          </a:lstStyle>
          <a:p>
            <a:pPr>
              <a:defRPr/>
            </a:pPr>
            <a:fld id="{4D2FFCC8-73F4-4432-9D21-F0BF7BDA1654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87246166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4" Type="http://schemas.openxmlformats.org/officeDocument/2006/relationships/image" Target="../media/image8.png"/><Relationship Id="rId5" Type="http://schemas.openxmlformats.org/officeDocument/2006/relationships/image" Target="../media/image4.jpeg"/><Relationship Id="rId6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6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4" Type="http://schemas.openxmlformats.org/officeDocument/2006/relationships/image" Target="../media/image8.png"/><Relationship Id="rId5" Type="http://schemas.openxmlformats.org/officeDocument/2006/relationships/image" Target="../media/image4.jpeg"/><Relationship Id="rId6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6.png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TBS Certificate_new 2018 2 new2 new12 6 2.png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2643" y="0"/>
            <a:ext cx="9928643" cy="6934200"/>
          </a:xfrm>
          <a:prstGeom prst="rect">
            <a:avLst/>
          </a:prstGeom>
        </p:spPr>
      </p:pic>
      <p:sp>
        <p:nvSpPr>
          <p:cNvPr id="5123" name="Rectangle 3"/>
          <p:cNvSpPr>
            <a:spLocks noGrp="1" noChangeArrowheads="1"/>
          </p:cNvSpPr>
          <p:nvPr>
            <p:ph type="ctrTitle"/>
          </p:nvPr>
        </p:nvSpPr>
        <p:spPr>
          <a:xfrm>
            <a:off x="742950" y="762003"/>
            <a:ext cx="7258050" cy="883800"/>
          </a:xfrm>
        </p:spPr>
        <p:txBody>
          <a:bodyPr/>
          <a:lstStyle>
            <a:lvl1pPr>
              <a:defRPr sz="2000"/>
            </a:lvl1pPr>
          </a:lstStyle>
          <a:p>
            <a:r>
              <a:rPr lang="th-TH" dirty="0"/>
              <a:t>Click to edit Master title style</a:t>
            </a:r>
          </a:p>
        </p:txBody>
      </p:sp>
      <p:sp>
        <p:nvSpPr>
          <p:cNvPr id="5124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1485900" y="5027613"/>
            <a:ext cx="6934200" cy="534987"/>
          </a:xfrm>
        </p:spPr>
        <p:txBody>
          <a:bodyPr/>
          <a:lstStyle>
            <a:lvl1pPr marL="0" indent="0" algn="ctr">
              <a:buFontTx/>
              <a:buNone/>
              <a:defRPr sz="1400"/>
            </a:lvl1pPr>
          </a:lstStyle>
          <a:p>
            <a:r>
              <a:rPr lang="th-TH" dirty="0"/>
              <a:t>Click to edit Master subtitle style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 dirty="0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B3B2B6-093B-4A4A-909B-2E123100CD38}" type="slidenum">
              <a:rPr lang="en-US"/>
              <a:pPr>
                <a:defRPr/>
              </a:pPr>
              <a:t>‹#›</a:t>
            </a:fld>
            <a:endParaRPr lang="th-TH"/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9900" y="1676400"/>
            <a:ext cx="2985466" cy="326097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24800" y="5348637"/>
            <a:ext cx="1869959" cy="1052163"/>
          </a:xfrm>
          <a:prstGeom prst="rect">
            <a:avLst/>
          </a:prstGeom>
        </p:spPr>
      </p:pic>
      <p:pic>
        <p:nvPicPr>
          <p:cNvPr id="9" name="Picture 8" descr="TBS 80th white ok.jpg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05800" y="609600"/>
            <a:ext cx="1143000" cy="1143000"/>
          </a:xfrm>
          <a:prstGeom prst="rect">
            <a:avLst/>
          </a:prstGeom>
        </p:spPr>
      </p:pic>
      <p:pic>
        <p:nvPicPr>
          <p:cNvPr id="12" name="Picture 11" descr="EQUIS_logo13-HR.png"/>
          <p:cNvPicPr>
            <a:picLocks noChangeAspect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" y="5410201"/>
            <a:ext cx="1059540" cy="761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31266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7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TBS Certificate_new 2018 2 new2 new12 6 2.png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2643" y="0"/>
            <a:ext cx="9928643" cy="6934200"/>
          </a:xfrm>
          <a:prstGeom prst="rect">
            <a:avLst/>
          </a:prstGeom>
        </p:spPr>
      </p:pic>
      <p:sp>
        <p:nvSpPr>
          <p:cNvPr id="5123" name="Rectangle 3"/>
          <p:cNvSpPr>
            <a:spLocks noGrp="1" noChangeArrowheads="1"/>
          </p:cNvSpPr>
          <p:nvPr>
            <p:ph type="ctrTitle"/>
          </p:nvPr>
        </p:nvSpPr>
        <p:spPr>
          <a:xfrm>
            <a:off x="742950" y="2707315"/>
            <a:ext cx="8420100" cy="1470025"/>
          </a:xfrm>
        </p:spPr>
        <p:txBody>
          <a:bodyPr/>
          <a:lstStyle>
            <a:lvl1pPr>
              <a:defRPr sz="2000"/>
            </a:lvl1pPr>
          </a:lstStyle>
          <a:p>
            <a:r>
              <a:rPr lang="th-TH"/>
              <a:t>Click to edit Master title style</a:t>
            </a:r>
          </a:p>
        </p:txBody>
      </p:sp>
      <p:sp>
        <p:nvSpPr>
          <p:cNvPr id="5124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1600200" y="4328536"/>
            <a:ext cx="6324600" cy="1752600"/>
          </a:xfrm>
        </p:spPr>
        <p:txBody>
          <a:bodyPr/>
          <a:lstStyle>
            <a:lvl1pPr marL="0" indent="0" algn="ctr">
              <a:buFontTx/>
              <a:buNone/>
              <a:defRPr sz="1400"/>
            </a:lvl1pPr>
          </a:lstStyle>
          <a:p>
            <a:r>
              <a:rPr lang="th-TH" dirty="0"/>
              <a:t>Click to edit Master subtitle style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 dirty="0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B3B2B6-093B-4A4A-909B-2E123100CD38}" type="slidenum">
              <a:rPr lang="en-US"/>
              <a:pPr>
                <a:defRPr/>
              </a:pPr>
              <a:t>‹#›</a:t>
            </a:fld>
            <a:endParaRPr lang="th-TH"/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1144" y="457200"/>
            <a:ext cx="1894549" cy="2069381"/>
          </a:xfrm>
          <a:prstGeom prst="rect">
            <a:avLst/>
          </a:prstGeom>
        </p:spPr>
      </p:pic>
      <p:sp>
        <p:nvSpPr>
          <p:cNvPr id="4" name="TextBox 3"/>
          <p:cNvSpPr txBox="1"/>
          <p:nvPr userDrawn="1"/>
        </p:nvSpPr>
        <p:spPr>
          <a:xfrm>
            <a:off x="1265991" y="3352800"/>
            <a:ext cx="7206318" cy="523220"/>
          </a:xfrm>
          <a:prstGeom prst="rect">
            <a:avLst/>
          </a:prstGeom>
          <a:noFill/>
          <a:ln w="12700">
            <a:noFill/>
          </a:ln>
        </p:spPr>
        <p:txBody>
          <a:bodyPr wrap="square" rtlCol="0">
            <a:spAutoFit/>
          </a:bodyPr>
          <a:lstStyle/>
          <a:p>
            <a:endParaRPr lang="th-TH" dirty="0"/>
          </a:p>
        </p:txBody>
      </p:sp>
      <p:pic>
        <p:nvPicPr>
          <p:cNvPr id="13" name="Picture 12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24800" y="5348637"/>
            <a:ext cx="1869959" cy="1052163"/>
          </a:xfrm>
          <a:prstGeom prst="rect">
            <a:avLst/>
          </a:prstGeom>
        </p:spPr>
      </p:pic>
      <p:pic>
        <p:nvPicPr>
          <p:cNvPr id="15" name="Picture 14" descr="TBS 80th white ok.jpg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05800" y="609600"/>
            <a:ext cx="1143000" cy="1143000"/>
          </a:xfrm>
          <a:prstGeom prst="rect">
            <a:avLst/>
          </a:prstGeom>
        </p:spPr>
      </p:pic>
      <p:pic>
        <p:nvPicPr>
          <p:cNvPr id="14" name="Picture 13" descr="EQUIS_logo13-HR.png"/>
          <p:cNvPicPr>
            <a:picLocks noChangeAspect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" y="5410200"/>
            <a:ext cx="953586" cy="6857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34916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191500" cy="1143000"/>
          </a:xfr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th-TH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366CD46-E6AA-4CA2-AF6C-AF97FEA7F987}" type="slidenum">
              <a:rPr lang="en-US" smtClean="0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1358342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2506" y="4406901"/>
            <a:ext cx="8420100" cy="850899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dirty="0" smtClean="0"/>
              <a:t>Click to edit Master title style</a:t>
            </a:r>
            <a:endParaRPr lang="th-TH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82506" y="2906715"/>
            <a:ext cx="84201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4FFBAB1-7532-4E26-B774-B567ACCFC2D9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7934552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0391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95300" y="1600202"/>
            <a:ext cx="39243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0" y="1600203"/>
            <a:ext cx="3962400" cy="380999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th-TH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E7F35D7-F1F9-46D1-94C2-C0064A99B81A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5079966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79629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1" y="1535113"/>
            <a:ext cx="4000499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301" y="2174875"/>
            <a:ext cx="4000499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24400" y="1535113"/>
            <a:ext cx="373380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24400" y="2174875"/>
            <a:ext cx="3733800" cy="323532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th-TH" dirty="0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45F915B-FE67-4F44-BE65-B831FF48B7A8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8889770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78867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0B96A0D-6421-46C3-B90C-9C2E7E173144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5164461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9B1DDFD-7608-43B6-B38B-4627F7373482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4620550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2" y="273050"/>
            <a:ext cx="325900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72972" y="273053"/>
            <a:ext cx="4813828" cy="5137148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th-TH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2" y="1435102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1DF3D62-F460-4607-932A-759C697DBB22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945994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645" y="4800601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th-TH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645" y="5367339"/>
            <a:ext cx="5373555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1C4387-C551-440D-B7DD-4A41D8561C55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9382120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191500" cy="1143000"/>
          </a:xfr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th-TH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95300" y="1600203"/>
            <a:ext cx="8191500" cy="3809998"/>
          </a:xfrm>
        </p:spPr>
        <p:txBody>
          <a:bodyPr vert="eaVert"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th-TH" dirty="0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B40EE9C-5447-425A-B303-021F50CDDEE8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10023286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181850" y="274641"/>
            <a:ext cx="1504950" cy="5135560"/>
          </a:xfrm>
        </p:spPr>
        <p:txBody>
          <a:bodyPr vert="eaVert"/>
          <a:lstStyle/>
          <a:p>
            <a:r>
              <a:rPr lang="en-US" dirty="0" smtClean="0"/>
              <a:t>Click to edit Master title style</a:t>
            </a:r>
            <a:endParaRPr lang="th-TH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95300" y="274640"/>
            <a:ext cx="652145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ED49782-C3D7-44A8-A8A9-12724BB83E12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8896237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191500" cy="1143000"/>
          </a:xfr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th-TH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366CD46-E6AA-4CA2-AF6C-AF97FEA7F987}" type="slidenum">
              <a:rPr lang="en-US" smtClean="0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9256025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2130425"/>
            <a:ext cx="84201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447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th-TH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831FAA-D5AE-4840-AEA9-7060630E496F}" type="datetimeFigureOut">
              <a:rPr lang="th-TH" smtClean="0"/>
              <a:t>2/7/18 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65B737-77D5-4E3D-B80C-03C2C7E9CE06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11060861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267700" cy="1143000"/>
          </a:xfr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67000" y="1676401"/>
            <a:ext cx="6096000" cy="3581400"/>
          </a:xfrm>
        </p:spPr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th-TH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831FAA-D5AE-4840-AEA9-7060630E496F}" type="datetimeFigureOut">
              <a:rPr lang="th-TH" smtClean="0"/>
              <a:t>2/7/18 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65B737-77D5-4E3D-B80C-03C2C7E9CE06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83174462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2638" y="4406901"/>
            <a:ext cx="8420100" cy="8509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dirty="0" smtClean="0"/>
              <a:t>Click to edit Master title style</a:t>
            </a:r>
            <a:endParaRPr lang="th-TH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82638" y="2906713"/>
            <a:ext cx="84201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831FAA-D5AE-4840-AEA9-7060630E496F}" type="datetimeFigureOut">
              <a:rPr lang="th-TH" smtClean="0"/>
              <a:t>2/7/18 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65B737-77D5-4E3D-B80C-03C2C7E9CE06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93861274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191500" cy="1143000"/>
          </a:xfr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95300" y="1600200"/>
            <a:ext cx="43815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29200" y="1600201"/>
            <a:ext cx="3657600" cy="3657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th-TH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831FAA-D5AE-4840-AEA9-7060630E496F}" type="datetimeFigureOut">
              <a:rPr lang="th-TH" smtClean="0"/>
              <a:t>2/7/18 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65B737-77D5-4E3D-B80C-03C2C7E9CE06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6339687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1915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dirty="0" smtClean="0"/>
              <a:t>Click to edit Master title style</a:t>
            </a:r>
            <a:endParaRPr lang="th-TH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73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73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32375" y="1535113"/>
            <a:ext cx="365442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32375" y="2174875"/>
            <a:ext cx="4378325" cy="308292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th-TH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831FAA-D5AE-4840-AEA9-7060630E496F}" type="datetimeFigureOut">
              <a:rPr lang="th-TH" smtClean="0"/>
              <a:t>2/7/18 </a:t>
            </a:fld>
            <a:endParaRPr lang="th-T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65B737-77D5-4E3D-B80C-03C2C7E9CE06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2698276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115300" cy="1143000"/>
          </a:xfr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th-TH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831FAA-D5AE-4840-AEA9-7060630E496F}" type="datetimeFigureOut">
              <a:rPr lang="th-TH" smtClean="0"/>
              <a:t>2/7/18 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65B737-77D5-4E3D-B80C-03C2C7E9CE06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42010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831FAA-D5AE-4840-AEA9-7060630E496F}" type="datetimeFigureOut">
              <a:rPr lang="th-TH" smtClean="0"/>
              <a:t>2/7/18 </a:t>
            </a:fld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65B737-77D5-4E3D-B80C-03C2C7E9CE06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88839691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138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6200" y="1"/>
            <a:ext cx="4800600" cy="5181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th-TH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0" y="1435100"/>
            <a:ext cx="3259138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831FAA-D5AE-4840-AEA9-7060630E496F}" type="datetimeFigureOut">
              <a:rPr lang="th-TH" smtClean="0"/>
              <a:t>2/7/18 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65B737-77D5-4E3D-B80C-03C2C7E9CE06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63188227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513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941513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513" y="5367338"/>
            <a:ext cx="5449887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831FAA-D5AE-4840-AEA9-7060630E496F}" type="datetimeFigureOut">
              <a:rPr lang="th-TH" smtClean="0"/>
              <a:t>2/7/18 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65B737-77D5-4E3D-B80C-03C2C7E9CE06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06601341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667000" y="1676401"/>
            <a:ext cx="5867400" cy="3581399"/>
          </a:xfrm>
        </p:spPr>
        <p:txBody>
          <a:bodyPr vert="eaVert"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th-TH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831FAA-D5AE-4840-AEA9-7060630E496F}" type="datetimeFigureOut">
              <a:rPr lang="th-TH" smtClean="0"/>
              <a:t>2/7/18 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65B737-77D5-4E3D-B80C-03C2C7E9CE06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14376595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181850" y="274639"/>
            <a:ext cx="1581150" cy="4906962"/>
          </a:xfrm>
        </p:spPr>
        <p:txBody>
          <a:bodyPr vert="eaVert"/>
          <a:lstStyle/>
          <a:p>
            <a:r>
              <a:rPr lang="en-US" dirty="0" smtClean="0"/>
              <a:t>Click to edit Master title style</a:t>
            </a:r>
            <a:endParaRPr lang="th-TH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95300" y="274638"/>
            <a:ext cx="653415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831FAA-D5AE-4840-AEA9-7060630E496F}" type="datetimeFigureOut">
              <a:rPr lang="th-TH" smtClean="0"/>
              <a:t>2/7/18 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65B737-77D5-4E3D-B80C-03C2C7E9CE06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908716548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2130427"/>
            <a:ext cx="84201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4478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dirty="0" smtClean="0"/>
              <a:t>Click to edit Master subtitle style</a:t>
            </a:r>
            <a:endParaRPr lang="th-TH" dirty="0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F2741B7-BF42-4CC0-B010-C042CC8A831A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908494694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5300" y="1600203"/>
            <a:ext cx="8915400" cy="365759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50DC1C3-9DA7-4160-BD14-577A56C859A1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21340732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2506" y="4406901"/>
            <a:ext cx="8437694" cy="850899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dirty="0" smtClean="0"/>
              <a:t>Click to edit Master title style</a:t>
            </a:r>
            <a:endParaRPr lang="th-TH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82506" y="2906715"/>
            <a:ext cx="84201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F67472E-0F8C-4F09-A4BD-167C6FE6EC9F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922950377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95300" y="1600202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35550" y="1600203"/>
            <a:ext cx="4375150" cy="365759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th-TH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397649E-89B0-4316-B9A4-14486CDF5727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024310686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2677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dirty="0" smtClean="0"/>
              <a:t>Click to edit Master title style</a:t>
            </a:r>
            <a:endParaRPr lang="th-TH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1" y="1535113"/>
            <a:ext cx="43768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301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32112" y="1535113"/>
            <a:ext cx="38070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32112" y="2174875"/>
            <a:ext cx="4378590" cy="308292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106C85B-E11F-406D-B84E-6AB274DBDE0C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759483868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50E35D0-910E-414C-8C58-CA418810734D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096615427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6E15241-E7E1-4F31-824F-6086393047DD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325601102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2" y="273050"/>
            <a:ext cx="325900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72972" y="273052"/>
            <a:ext cx="553773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2" y="1435102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84B62D3-8D46-41E8-BF4F-13CD94D5CDAC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501776636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645" y="4800601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th-TH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645" y="5367339"/>
            <a:ext cx="4916355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7B9CD6-A55D-48B2-A63F-C86CDC4261EB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286198958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95300" y="1600203"/>
            <a:ext cx="8267700" cy="3657598"/>
          </a:xfrm>
        </p:spPr>
        <p:txBody>
          <a:bodyPr vert="eaVert"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th-TH" dirty="0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4A6A1E7-62C1-4AB5-8358-DE9F8AF0AD38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890724614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181850" y="76203"/>
            <a:ext cx="2228850" cy="5181598"/>
          </a:xfrm>
        </p:spPr>
        <p:txBody>
          <a:bodyPr vert="eaVert"/>
          <a:lstStyle/>
          <a:p>
            <a:r>
              <a:rPr lang="en-US" dirty="0" smtClean="0"/>
              <a:t>Click to edit Master title style</a:t>
            </a:r>
            <a:endParaRPr lang="th-TH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95300" y="76202"/>
            <a:ext cx="6521450" cy="604996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11CEB94-6A3B-4221-B31A-514CD8C2A944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516620273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2130425"/>
            <a:ext cx="84201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B2FF15-0DFB-4B73-97BF-6E65D35FB366}" type="datetimeFigureOut">
              <a:rPr lang="th-TH" smtClean="0"/>
              <a:t>2/7/18 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AF8CE-EB40-410E-B4DB-9C1637D09998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830630869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5300" y="1600201"/>
            <a:ext cx="8915400" cy="3810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B2FF15-0DFB-4B73-97BF-6E65D35FB366}" type="datetimeFigureOut">
              <a:rPr lang="th-TH" smtClean="0"/>
              <a:t>2/7/18 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AF8CE-EB40-410E-B4DB-9C1637D09998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21597964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2638" y="4406901"/>
            <a:ext cx="8420100" cy="10033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dirty="0" smtClean="0"/>
              <a:t>Click to edit Master title style</a:t>
            </a:r>
            <a:endParaRPr lang="th-TH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82638" y="2906713"/>
            <a:ext cx="84201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B2FF15-0DFB-4B73-97BF-6E65D35FB366}" type="datetimeFigureOut">
              <a:rPr lang="th-TH" smtClean="0"/>
              <a:t>2/7/18 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AF8CE-EB40-410E-B4DB-9C1637D09998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520830327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95300" y="1600200"/>
            <a:ext cx="43815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29200" y="1600201"/>
            <a:ext cx="3733800" cy="3962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B2FF15-0DFB-4B73-97BF-6E65D35FB366}" type="datetimeFigureOut">
              <a:rPr lang="th-TH" smtClean="0"/>
              <a:t>2/7/18 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AF8CE-EB40-410E-B4DB-9C1637D09998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627082327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73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73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32375" y="1535113"/>
            <a:ext cx="373062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32375" y="2174875"/>
            <a:ext cx="4378325" cy="323532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th-TH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B2FF15-0DFB-4B73-97BF-6E65D35FB366}" type="datetimeFigureOut">
              <a:rPr lang="th-TH" smtClean="0"/>
              <a:t>2/7/18 </a:t>
            </a:fld>
            <a:endParaRPr lang="th-T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AF8CE-EB40-410E-B4DB-9C1637D09998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277528812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B2FF15-0DFB-4B73-97BF-6E65D35FB366}" type="datetimeFigureOut">
              <a:rPr lang="th-TH" smtClean="0"/>
              <a:t>2/7/18 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AF8CE-EB40-410E-B4DB-9C1637D09998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991195341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B2FF15-0DFB-4B73-97BF-6E65D35FB366}" type="datetimeFigureOut">
              <a:rPr lang="th-TH" smtClean="0"/>
              <a:t>2/7/18 </a:t>
            </a:fld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AF8CE-EB40-410E-B4DB-9C1637D09998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808556713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138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73500" y="273051"/>
            <a:ext cx="4889500" cy="521334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th-TH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0" y="1435100"/>
            <a:ext cx="3259138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B2FF15-0DFB-4B73-97BF-6E65D35FB366}" type="datetimeFigureOut">
              <a:rPr lang="th-TH" smtClean="0"/>
              <a:t>2/7/18 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AF8CE-EB40-410E-B4DB-9C1637D09998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216894637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513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dirty="0" smtClean="0"/>
              <a:t>Click to edit Master title style</a:t>
            </a:r>
            <a:endParaRPr lang="th-TH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941513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513" y="5367338"/>
            <a:ext cx="5373687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B2FF15-0DFB-4B73-97BF-6E65D35FB366}" type="datetimeFigureOut">
              <a:rPr lang="th-TH" smtClean="0"/>
              <a:t>2/7/18 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AF8CE-EB40-410E-B4DB-9C1637D09998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037164221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95300" y="1600200"/>
            <a:ext cx="6667500" cy="4525963"/>
          </a:xfrm>
        </p:spPr>
        <p:txBody>
          <a:bodyPr vert="eaVert"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th-TH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B2FF15-0DFB-4B73-97BF-6E65D35FB366}" type="datetimeFigureOut">
              <a:rPr lang="th-TH" smtClean="0"/>
              <a:t>2/7/18 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AF8CE-EB40-410E-B4DB-9C1637D09998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962176169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562600" y="274639"/>
            <a:ext cx="3124200" cy="5287962"/>
          </a:xfrm>
        </p:spPr>
        <p:txBody>
          <a:bodyPr vert="eaVert"/>
          <a:lstStyle/>
          <a:p>
            <a:r>
              <a:rPr lang="en-US" dirty="0" smtClean="0"/>
              <a:t>Click to edit Master title style</a:t>
            </a:r>
            <a:endParaRPr lang="th-TH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95300" y="274638"/>
            <a:ext cx="4838700" cy="5851525"/>
          </a:xfrm>
        </p:spPr>
        <p:txBody>
          <a:bodyPr vert="eaVert"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th-TH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B2FF15-0DFB-4B73-97BF-6E65D35FB366}" type="datetimeFigureOut">
              <a:rPr lang="th-TH" smtClean="0"/>
              <a:t>2/7/18 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AF8CE-EB40-410E-B4DB-9C1637D09998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615917069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578F8BD-3097-4185-8138-7D9F50F34EA1}" type="slidenum">
              <a:rPr lang="en-US" smtClean="0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699130749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578F8BD-3097-4185-8138-7D9F50F34EA1}" type="slidenum">
              <a:rPr lang="en-US" smtClean="0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188501619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2130427"/>
            <a:ext cx="84201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th-TH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ED5DA4B-53ED-4567-AB52-FA16836CC6E6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605633895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02A864C-FA14-4FE9-8DFB-15C645BB24EF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801711472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2506" y="4406901"/>
            <a:ext cx="8420100" cy="1155699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82506" y="2906715"/>
            <a:ext cx="84201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5BC698C-77A4-4FF4-93AA-04CADEC820BA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085503907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95300" y="1600202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35550" y="1600203"/>
            <a:ext cx="4375150" cy="388619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399C1FF-EA59-401F-9B1F-AB9F4953D174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627615081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1" y="1535113"/>
            <a:ext cx="43768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301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32112" y="1535113"/>
            <a:ext cx="437859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32112" y="2174875"/>
            <a:ext cx="4378590" cy="331152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D116A13-CA3B-4AA0-836E-A6DF84A1DD96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941130882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9BF647-ADBB-48B7-8666-ADED638F3226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300248948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C88AC6-CD4A-445D-88FD-959D5C2278E8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659538429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4794" y="1752600"/>
            <a:ext cx="325900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dirty="0" smtClean="0"/>
              <a:t>Click to edit Master title style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72972" y="1371601"/>
            <a:ext cx="5499628" cy="41148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th-TH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2" y="3124200"/>
            <a:ext cx="3259006" cy="300196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06D1A47-B985-4785-A923-4C94299F9D80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862027673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645" y="4800601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th-TH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645" y="5367339"/>
            <a:ext cx="5297355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D0C7266-853E-4C89-BD00-B47D03154E84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948736870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A37CF44-283E-4632-8103-351A800D68B8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680408812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181850" y="274641"/>
            <a:ext cx="1200150" cy="5211760"/>
          </a:xfrm>
        </p:spPr>
        <p:txBody>
          <a:bodyPr vert="eaVert"/>
          <a:lstStyle/>
          <a:p>
            <a:r>
              <a:rPr lang="en-US" dirty="0" smtClean="0"/>
              <a:t>Click to edit Master title style</a:t>
            </a:r>
            <a:endParaRPr lang="th-TH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95300" y="274640"/>
            <a:ext cx="652145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19146DD-9455-4658-BD97-7971E8C27B1E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984766785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2130425"/>
            <a:ext cx="84201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DE2CC6-D412-447A-AA08-77ED558067C1}" type="datetimeFigureOut">
              <a:rPr lang="th-TH" smtClean="0"/>
              <a:t>2/7/18 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FA6E32-6A72-4D0D-96EA-556A2B9F76E9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50694112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DE2CC6-D412-447A-AA08-77ED558067C1}" type="datetimeFigureOut">
              <a:rPr lang="th-TH" smtClean="0"/>
              <a:t>2/7/18 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FA6E32-6A72-4D0D-96EA-556A2B9F76E9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382497090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2638" y="4406901"/>
            <a:ext cx="8420100" cy="927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dirty="0" smtClean="0"/>
              <a:t>Click to edit Master title style</a:t>
            </a:r>
            <a:endParaRPr lang="th-TH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82638" y="2906713"/>
            <a:ext cx="84201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DE2CC6-D412-447A-AA08-77ED558067C1}" type="datetimeFigureOut">
              <a:rPr lang="th-TH" smtClean="0"/>
              <a:t>2/7/18 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FA6E32-6A72-4D0D-96EA-556A2B9F76E9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116974048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95300" y="1600200"/>
            <a:ext cx="43815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29200" y="1600201"/>
            <a:ext cx="4381500" cy="3733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DE2CC6-D412-447A-AA08-77ED558067C1}" type="datetimeFigureOut">
              <a:rPr lang="th-TH" smtClean="0"/>
              <a:t>2/7/18 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FA6E32-6A72-4D0D-96EA-556A2B9F76E9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247711273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73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73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32375" y="1535113"/>
            <a:ext cx="437832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32375" y="2174875"/>
            <a:ext cx="4378325" cy="308292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DE2CC6-D412-447A-AA08-77ED558067C1}" type="datetimeFigureOut">
              <a:rPr lang="th-TH" smtClean="0"/>
              <a:t>2/7/18 </a:t>
            </a:fld>
            <a:endParaRPr lang="th-T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FA6E32-6A72-4D0D-96EA-556A2B9F76E9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97345311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DE2CC6-D412-447A-AA08-77ED558067C1}" type="datetimeFigureOut">
              <a:rPr lang="th-TH" smtClean="0"/>
              <a:t>2/7/18 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FA6E32-6A72-4D0D-96EA-556A2B9F76E9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521922982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DE2CC6-D412-447A-AA08-77ED558067C1}" type="datetimeFigureOut">
              <a:rPr lang="th-TH" smtClean="0"/>
              <a:t>2/7/18 </a:t>
            </a:fld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FA6E32-6A72-4D0D-96EA-556A2B9F76E9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017873777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800" y="273050"/>
            <a:ext cx="2306638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dirty="0" smtClean="0"/>
              <a:t>Click to edit Master title style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73500" y="273050"/>
            <a:ext cx="553720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0" y="1435100"/>
            <a:ext cx="3259138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DE2CC6-D412-447A-AA08-77ED558067C1}" type="datetimeFigureOut">
              <a:rPr lang="th-TH" smtClean="0"/>
              <a:t>2/7/18 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FA6E32-6A72-4D0D-96EA-556A2B9F76E9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51182179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513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941513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513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DE2CC6-D412-447A-AA08-77ED558067C1}" type="datetimeFigureOut">
              <a:rPr lang="th-TH" smtClean="0"/>
              <a:t>2/7/18 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FA6E32-6A72-4D0D-96EA-556A2B9F76E9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499148629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DE2CC6-D412-447A-AA08-77ED558067C1}" type="datetimeFigureOut">
              <a:rPr lang="th-TH" smtClean="0"/>
              <a:t>2/7/18 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FA6E32-6A72-4D0D-96EA-556A2B9F76E9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853444315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181850" y="274639"/>
            <a:ext cx="1276350" cy="5135562"/>
          </a:xfrm>
        </p:spPr>
        <p:txBody>
          <a:bodyPr vert="eaVert"/>
          <a:lstStyle/>
          <a:p>
            <a:r>
              <a:rPr lang="en-US" dirty="0" smtClean="0"/>
              <a:t>Click to edit Master title style</a:t>
            </a:r>
            <a:endParaRPr lang="th-TH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95300" y="1219200"/>
            <a:ext cx="6534150" cy="4906963"/>
          </a:xfrm>
        </p:spPr>
        <p:txBody>
          <a:bodyPr vert="eaVert"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th-TH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DE2CC6-D412-447A-AA08-77ED558067C1}" type="datetimeFigureOut">
              <a:rPr lang="th-TH" smtClean="0"/>
              <a:t>2/7/18 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FA6E32-6A72-4D0D-96EA-556A2B9F76E9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6279794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slideLayout" Target="../slideLayouts/slideLayout13.xml"/><Relationship Id="rId14" Type="http://schemas.openxmlformats.org/officeDocument/2006/relationships/theme" Target="../theme/theme1.xml"/><Relationship Id="rId15" Type="http://schemas.openxmlformats.org/officeDocument/2006/relationships/image" Target="../media/image1.png"/><Relationship Id="rId16" Type="http://schemas.openxmlformats.org/officeDocument/2006/relationships/image" Target="../media/image2.jpeg"/><Relationship Id="rId17" Type="http://schemas.openxmlformats.org/officeDocument/2006/relationships/image" Target="../media/image3.png"/><Relationship Id="rId18" Type="http://schemas.openxmlformats.org/officeDocument/2006/relationships/image" Target="../media/image4.jpeg"/><Relationship Id="rId19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_rels/slideMaster2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24.xml"/><Relationship Id="rId12" Type="http://schemas.openxmlformats.org/officeDocument/2006/relationships/theme" Target="../theme/theme2.xml"/><Relationship Id="rId13" Type="http://schemas.openxmlformats.org/officeDocument/2006/relationships/image" Target="../media/image6.png"/><Relationship Id="rId14" Type="http://schemas.openxmlformats.org/officeDocument/2006/relationships/image" Target="../media/image10.jpeg"/><Relationship Id="rId15" Type="http://schemas.openxmlformats.org/officeDocument/2006/relationships/image" Target="../media/image11.png"/><Relationship Id="rId16" Type="http://schemas.openxmlformats.org/officeDocument/2006/relationships/image" Target="../media/image4.jpeg"/><Relationship Id="rId17" Type="http://schemas.openxmlformats.org/officeDocument/2006/relationships/image" Target="../media/image5.png"/><Relationship Id="rId1" Type="http://schemas.openxmlformats.org/officeDocument/2006/relationships/slideLayout" Target="../slideLayouts/slideLayout14.xml"/><Relationship Id="rId2" Type="http://schemas.openxmlformats.org/officeDocument/2006/relationships/slideLayout" Target="../slideLayouts/slideLayout15.xml"/><Relationship Id="rId3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8.xml"/><Relationship Id="rId6" Type="http://schemas.openxmlformats.org/officeDocument/2006/relationships/slideLayout" Target="../slideLayouts/slideLayout19.xml"/><Relationship Id="rId7" Type="http://schemas.openxmlformats.org/officeDocument/2006/relationships/slideLayout" Target="../slideLayouts/slideLayout20.xml"/><Relationship Id="rId8" Type="http://schemas.openxmlformats.org/officeDocument/2006/relationships/slideLayout" Target="../slideLayouts/slideLayout21.xml"/><Relationship Id="rId9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3.xml"/></Relationships>
</file>

<file path=ppt/slideMasters/_rels/slideMaster3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35.xml"/><Relationship Id="rId12" Type="http://schemas.openxmlformats.org/officeDocument/2006/relationships/theme" Target="../theme/theme3.xml"/><Relationship Id="rId13" Type="http://schemas.openxmlformats.org/officeDocument/2006/relationships/image" Target="../media/image1.png"/><Relationship Id="rId14" Type="http://schemas.openxmlformats.org/officeDocument/2006/relationships/image" Target="../media/image2.jpeg"/><Relationship Id="rId15" Type="http://schemas.openxmlformats.org/officeDocument/2006/relationships/image" Target="../media/image11.png"/><Relationship Id="rId16" Type="http://schemas.openxmlformats.org/officeDocument/2006/relationships/image" Target="../media/image4.jpeg"/><Relationship Id="rId17" Type="http://schemas.openxmlformats.org/officeDocument/2006/relationships/image" Target="../media/image5.png"/><Relationship Id="rId1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6.xml"/><Relationship Id="rId3" Type="http://schemas.openxmlformats.org/officeDocument/2006/relationships/slideLayout" Target="../slideLayouts/slideLayout27.xml"/><Relationship Id="rId4" Type="http://schemas.openxmlformats.org/officeDocument/2006/relationships/slideLayout" Target="../slideLayouts/slideLayout28.xml"/><Relationship Id="rId5" Type="http://schemas.openxmlformats.org/officeDocument/2006/relationships/slideLayout" Target="../slideLayouts/slideLayout29.xml"/><Relationship Id="rId6" Type="http://schemas.openxmlformats.org/officeDocument/2006/relationships/slideLayout" Target="../slideLayouts/slideLayout30.xml"/><Relationship Id="rId7" Type="http://schemas.openxmlformats.org/officeDocument/2006/relationships/slideLayout" Target="../slideLayouts/slideLayout31.xml"/><Relationship Id="rId8" Type="http://schemas.openxmlformats.org/officeDocument/2006/relationships/slideLayout" Target="../slideLayouts/slideLayout32.xml"/><Relationship Id="rId9" Type="http://schemas.openxmlformats.org/officeDocument/2006/relationships/slideLayout" Target="../slideLayouts/slideLayout33.xml"/><Relationship Id="rId10" Type="http://schemas.openxmlformats.org/officeDocument/2006/relationships/slideLayout" Target="../slideLayouts/slideLayout34.xml"/></Relationships>
</file>

<file path=ppt/slideMasters/_rels/slideMaster4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46.xml"/><Relationship Id="rId12" Type="http://schemas.openxmlformats.org/officeDocument/2006/relationships/theme" Target="../theme/theme4.xml"/><Relationship Id="rId13" Type="http://schemas.openxmlformats.org/officeDocument/2006/relationships/image" Target="../media/image1.png"/><Relationship Id="rId14" Type="http://schemas.openxmlformats.org/officeDocument/2006/relationships/image" Target="../media/image2.jpeg"/><Relationship Id="rId15" Type="http://schemas.openxmlformats.org/officeDocument/2006/relationships/image" Target="../media/image11.png"/><Relationship Id="rId16" Type="http://schemas.openxmlformats.org/officeDocument/2006/relationships/image" Target="../media/image4.jpeg"/><Relationship Id="rId17" Type="http://schemas.openxmlformats.org/officeDocument/2006/relationships/image" Target="../media/image5.png"/><Relationship Id="rId1" Type="http://schemas.openxmlformats.org/officeDocument/2006/relationships/slideLayout" Target="../slideLayouts/slideLayout36.xml"/><Relationship Id="rId2" Type="http://schemas.openxmlformats.org/officeDocument/2006/relationships/slideLayout" Target="../slideLayouts/slideLayout37.xml"/><Relationship Id="rId3" Type="http://schemas.openxmlformats.org/officeDocument/2006/relationships/slideLayout" Target="../slideLayouts/slideLayout38.xml"/><Relationship Id="rId4" Type="http://schemas.openxmlformats.org/officeDocument/2006/relationships/slideLayout" Target="../slideLayouts/slideLayout39.xml"/><Relationship Id="rId5" Type="http://schemas.openxmlformats.org/officeDocument/2006/relationships/slideLayout" Target="../slideLayouts/slideLayout40.xml"/><Relationship Id="rId6" Type="http://schemas.openxmlformats.org/officeDocument/2006/relationships/slideLayout" Target="../slideLayouts/slideLayout41.xml"/><Relationship Id="rId7" Type="http://schemas.openxmlformats.org/officeDocument/2006/relationships/slideLayout" Target="../slideLayouts/slideLayout42.xml"/><Relationship Id="rId8" Type="http://schemas.openxmlformats.org/officeDocument/2006/relationships/slideLayout" Target="../slideLayouts/slideLayout43.xml"/><Relationship Id="rId9" Type="http://schemas.openxmlformats.org/officeDocument/2006/relationships/slideLayout" Target="../slideLayouts/slideLayout44.xml"/><Relationship Id="rId10" Type="http://schemas.openxmlformats.org/officeDocument/2006/relationships/slideLayout" Target="../slideLayouts/slideLayout45.xml"/></Relationships>
</file>

<file path=ppt/slideMasters/_rels/slideMaster5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57.xml"/><Relationship Id="rId12" Type="http://schemas.openxmlformats.org/officeDocument/2006/relationships/slideLayout" Target="../slideLayouts/slideLayout58.xml"/><Relationship Id="rId13" Type="http://schemas.openxmlformats.org/officeDocument/2006/relationships/slideLayout" Target="../slideLayouts/slideLayout59.xml"/><Relationship Id="rId14" Type="http://schemas.openxmlformats.org/officeDocument/2006/relationships/theme" Target="../theme/theme5.xml"/><Relationship Id="rId15" Type="http://schemas.openxmlformats.org/officeDocument/2006/relationships/image" Target="../media/image6.png"/><Relationship Id="rId16" Type="http://schemas.openxmlformats.org/officeDocument/2006/relationships/image" Target="../media/image11.png"/><Relationship Id="rId17" Type="http://schemas.openxmlformats.org/officeDocument/2006/relationships/image" Target="../media/image4.jpeg"/><Relationship Id="rId18" Type="http://schemas.openxmlformats.org/officeDocument/2006/relationships/image" Target="../media/image12.jpeg"/><Relationship Id="rId19" Type="http://schemas.openxmlformats.org/officeDocument/2006/relationships/image" Target="../media/image5.png"/><Relationship Id="rId1" Type="http://schemas.openxmlformats.org/officeDocument/2006/relationships/slideLayout" Target="../slideLayouts/slideLayout47.xml"/><Relationship Id="rId2" Type="http://schemas.openxmlformats.org/officeDocument/2006/relationships/slideLayout" Target="../slideLayouts/slideLayout48.xml"/><Relationship Id="rId3" Type="http://schemas.openxmlformats.org/officeDocument/2006/relationships/slideLayout" Target="../slideLayouts/slideLayout49.xml"/><Relationship Id="rId4" Type="http://schemas.openxmlformats.org/officeDocument/2006/relationships/slideLayout" Target="../slideLayouts/slideLayout50.xml"/><Relationship Id="rId5" Type="http://schemas.openxmlformats.org/officeDocument/2006/relationships/slideLayout" Target="../slideLayouts/slideLayout51.xml"/><Relationship Id="rId6" Type="http://schemas.openxmlformats.org/officeDocument/2006/relationships/slideLayout" Target="../slideLayouts/slideLayout52.xml"/><Relationship Id="rId7" Type="http://schemas.openxmlformats.org/officeDocument/2006/relationships/slideLayout" Target="../slideLayouts/slideLayout53.xml"/><Relationship Id="rId8" Type="http://schemas.openxmlformats.org/officeDocument/2006/relationships/slideLayout" Target="../slideLayouts/slideLayout54.xml"/><Relationship Id="rId9" Type="http://schemas.openxmlformats.org/officeDocument/2006/relationships/slideLayout" Target="../slideLayouts/slideLayout55.xml"/><Relationship Id="rId10" Type="http://schemas.openxmlformats.org/officeDocument/2006/relationships/slideLayout" Target="../slideLayouts/slideLayout56.xml"/></Relationships>
</file>

<file path=ppt/slideMasters/_rels/slideMaster6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70.xml"/><Relationship Id="rId12" Type="http://schemas.openxmlformats.org/officeDocument/2006/relationships/theme" Target="../theme/theme6.xml"/><Relationship Id="rId13" Type="http://schemas.openxmlformats.org/officeDocument/2006/relationships/image" Target="../media/image6.png"/><Relationship Id="rId14" Type="http://schemas.openxmlformats.org/officeDocument/2006/relationships/image" Target="../media/image11.png"/><Relationship Id="rId15" Type="http://schemas.openxmlformats.org/officeDocument/2006/relationships/image" Target="../media/image4.jpeg"/><Relationship Id="rId16" Type="http://schemas.openxmlformats.org/officeDocument/2006/relationships/image" Target="../media/image12.jpeg"/><Relationship Id="rId17" Type="http://schemas.openxmlformats.org/officeDocument/2006/relationships/image" Target="../media/image5.png"/><Relationship Id="rId1" Type="http://schemas.openxmlformats.org/officeDocument/2006/relationships/slideLayout" Target="../slideLayouts/slideLayout60.xml"/><Relationship Id="rId2" Type="http://schemas.openxmlformats.org/officeDocument/2006/relationships/slideLayout" Target="../slideLayouts/slideLayout61.xml"/><Relationship Id="rId3" Type="http://schemas.openxmlformats.org/officeDocument/2006/relationships/slideLayout" Target="../slideLayouts/slideLayout62.xml"/><Relationship Id="rId4" Type="http://schemas.openxmlformats.org/officeDocument/2006/relationships/slideLayout" Target="../slideLayouts/slideLayout63.xml"/><Relationship Id="rId5" Type="http://schemas.openxmlformats.org/officeDocument/2006/relationships/slideLayout" Target="../slideLayouts/slideLayout64.xml"/><Relationship Id="rId6" Type="http://schemas.openxmlformats.org/officeDocument/2006/relationships/slideLayout" Target="../slideLayouts/slideLayout65.xml"/><Relationship Id="rId7" Type="http://schemas.openxmlformats.org/officeDocument/2006/relationships/slideLayout" Target="../slideLayouts/slideLayout66.xml"/><Relationship Id="rId8" Type="http://schemas.openxmlformats.org/officeDocument/2006/relationships/slideLayout" Target="../slideLayouts/slideLayout67.xml"/><Relationship Id="rId9" Type="http://schemas.openxmlformats.org/officeDocument/2006/relationships/slideLayout" Target="../slideLayouts/slideLayout68.xml"/><Relationship Id="rId10" Type="http://schemas.openxmlformats.org/officeDocument/2006/relationships/slideLayout" Target="../slideLayouts/slideLayout6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TBS Certificate_new 2018 2 new2 new12 4.png"/>
          <p:cNvPicPr>
            <a:picLocks noChangeAspect="1"/>
          </p:cNvPicPr>
          <p:nvPr userDrawn="1"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66" y="-76200"/>
            <a:ext cx="9925169" cy="6931774"/>
          </a:xfrm>
          <a:prstGeom prst="rect">
            <a:avLst/>
          </a:prstGeom>
        </p:spPr>
      </p:pic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495300" y="274638"/>
            <a:ext cx="81915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th-TH" dirty="0" smtClean="0"/>
              <a:t>Click to edit Master title style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495300" y="1600203"/>
            <a:ext cx="8191500" cy="3809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h-TH" dirty="0" smtClean="0"/>
              <a:t>Click to edit Master text styles</a:t>
            </a:r>
          </a:p>
          <a:p>
            <a:pPr lvl="1"/>
            <a:r>
              <a:rPr lang="th-TH" dirty="0" smtClean="0"/>
              <a:t>Second level</a:t>
            </a:r>
          </a:p>
          <a:p>
            <a:pPr lvl="2"/>
            <a:r>
              <a:rPr lang="th-TH" dirty="0" smtClean="0"/>
              <a:t>Third level</a:t>
            </a:r>
          </a:p>
          <a:p>
            <a:pPr lvl="3"/>
            <a:r>
              <a:rPr lang="th-TH" dirty="0" smtClean="0"/>
              <a:t>Fourth level</a:t>
            </a:r>
          </a:p>
          <a:p>
            <a:pPr lvl="4"/>
            <a:r>
              <a:rPr lang="th-TH" dirty="0" smtClean="0"/>
              <a:t>Fifth level</a:t>
            </a:r>
          </a:p>
        </p:txBody>
      </p:sp>
      <p:sp>
        <p:nvSpPr>
          <p:cNvPr id="4101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95300" y="6245225"/>
            <a:ext cx="23114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Browallia New" pitchFamily="34" charset="-34"/>
                <a:cs typeface="Browallia New" pitchFamily="34" charset="-34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384550" y="6245225"/>
            <a:ext cx="31369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Browallia New" pitchFamily="34" charset="-34"/>
                <a:cs typeface="Browallia New" pitchFamily="34" charset="-34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99300" y="6245225"/>
            <a:ext cx="23114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>
                <a:latin typeface="Browallia New" pitchFamily="34" charset="-34"/>
                <a:cs typeface="Browallia New" pitchFamily="34" charset="-34"/>
              </a:defRPr>
            </a:lvl1pPr>
          </a:lstStyle>
          <a:p>
            <a:pPr>
              <a:defRPr/>
            </a:pPr>
            <a:fld id="{8366CD46-E6AA-4CA2-AF6C-AF97FEA7F987}" type="slidenum">
              <a:rPr lang="en-US"/>
              <a:pPr>
                <a:defRPr/>
              </a:pPr>
              <a:t>‹#›</a:t>
            </a:fld>
            <a:endParaRPr lang="th-TH"/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0015" y="228600"/>
            <a:ext cx="767385" cy="83820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 userDrawn="1"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5200" y="5410200"/>
            <a:ext cx="1463679" cy="823563"/>
          </a:xfrm>
          <a:prstGeom prst="rect">
            <a:avLst/>
          </a:prstGeom>
        </p:spPr>
      </p:pic>
      <p:pic>
        <p:nvPicPr>
          <p:cNvPr id="9" name="Picture 8" descr="TBS 80th white ok.jpg"/>
          <p:cNvPicPr>
            <a:picLocks noChangeAspect="1"/>
          </p:cNvPicPr>
          <p:nvPr userDrawn="1"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5400" y="1219200"/>
            <a:ext cx="762000" cy="762000"/>
          </a:xfrm>
          <a:prstGeom prst="rect">
            <a:avLst/>
          </a:prstGeom>
        </p:spPr>
      </p:pic>
      <p:pic>
        <p:nvPicPr>
          <p:cNvPr id="12" name="Picture 11" descr="EQUIS_logo13-HR.png"/>
          <p:cNvPicPr>
            <a:picLocks noChangeAspect="1"/>
          </p:cNvPicPr>
          <p:nvPr userDrawn="1"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63000" y="5410200"/>
            <a:ext cx="847632" cy="609599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833" r:id="rId1"/>
    <p:sldLayoutId id="2147483882" r:id="rId2"/>
    <p:sldLayoutId id="2147483837" r:id="rId3"/>
    <p:sldLayoutId id="2147483770" r:id="rId4"/>
    <p:sldLayoutId id="2147483771" r:id="rId5"/>
    <p:sldLayoutId id="2147483772" r:id="rId6"/>
    <p:sldLayoutId id="2147483773" r:id="rId7"/>
    <p:sldLayoutId id="2147483774" r:id="rId8"/>
    <p:sldLayoutId id="2147483775" r:id="rId9"/>
    <p:sldLayoutId id="2147483776" r:id="rId10"/>
    <p:sldLayoutId id="2147483777" r:id="rId11"/>
    <p:sldLayoutId id="2147483778" r:id="rId12"/>
    <p:sldLayoutId id="2147483895" r:id="rId13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Browallia New" pitchFamily="34" charset="-34"/>
          <a:ea typeface="+mj-ea"/>
          <a:cs typeface="Browallia New" pitchFamily="34" charset="-34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Browallia New" pitchFamily="34" charset="-34"/>
          <a:cs typeface="Browallia New" pitchFamily="34" charset="-34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Browallia New" pitchFamily="34" charset="-34"/>
          <a:cs typeface="Browallia New" pitchFamily="34" charset="-34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Browallia New" pitchFamily="34" charset="-34"/>
          <a:cs typeface="Browallia New" pitchFamily="34" charset="-34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Browallia New" pitchFamily="34" charset="-34"/>
          <a:cs typeface="Browallia New" pitchFamily="34" charset="-34"/>
        </a:defRPr>
      </a:lvl5pPr>
      <a:lvl6pPr marL="457200" algn="ctr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itchFamily="34" charset="0"/>
          <a:cs typeface="Angsana New" pitchFamily="18" charset="-34"/>
        </a:defRPr>
      </a:lvl6pPr>
      <a:lvl7pPr marL="914400" algn="ctr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itchFamily="34" charset="0"/>
          <a:cs typeface="Angsana New" pitchFamily="18" charset="-34"/>
        </a:defRPr>
      </a:lvl7pPr>
      <a:lvl8pPr marL="1371600" algn="ctr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itchFamily="34" charset="0"/>
          <a:cs typeface="Angsana New" pitchFamily="18" charset="-34"/>
        </a:defRPr>
      </a:lvl8pPr>
      <a:lvl9pPr marL="1828800" algn="ctr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itchFamily="34" charset="0"/>
          <a:cs typeface="Angsana New" pitchFamily="18" charset="-34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Browallia New" pitchFamily="34" charset="-34"/>
          <a:ea typeface="+mn-ea"/>
          <a:cs typeface="Browallia New" pitchFamily="34" charset="-34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Browallia New" pitchFamily="34" charset="-34"/>
          <a:cs typeface="Browallia New" pitchFamily="34" charset="-34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Browallia New" pitchFamily="34" charset="-34"/>
          <a:cs typeface="Browallia New" pitchFamily="34" charset="-34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Browallia New" pitchFamily="34" charset="-34"/>
          <a:cs typeface="Browallia New" pitchFamily="34" charset="-34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Browallia New" pitchFamily="34" charset="-34"/>
          <a:cs typeface="Browallia New" pitchFamily="34" charset="-34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TBS Certificate_new 2018 2 new2 new12 6 2.png"/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2643" y="0"/>
            <a:ext cx="9928643" cy="69342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67000" y="1676401"/>
            <a:ext cx="5943600" cy="3581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th-TH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95300" y="6356350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831FAA-D5AE-4840-AEA9-7060630E496F}" type="datetimeFigureOut">
              <a:rPr lang="th-TH" smtClean="0"/>
              <a:t>2/7/18 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384550" y="6356350"/>
            <a:ext cx="31369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099300" y="6356350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65B737-77D5-4E3D-B80C-03C2C7E9CE06}" type="slidenum">
              <a:rPr lang="th-TH" smtClean="0"/>
              <a:t>‹#›</a:t>
            </a:fld>
            <a:endParaRPr lang="th-TH"/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0015" y="228718"/>
            <a:ext cx="767385" cy="838082"/>
          </a:xfrm>
          <a:prstGeom prst="rect">
            <a:avLst/>
          </a:prstGeom>
        </p:spPr>
      </p:pic>
      <p:pic>
        <p:nvPicPr>
          <p:cNvPr id="14" name="Picture 13" descr="aacsb-accreditation-seal-5-HR 2.png"/>
          <p:cNvPicPr>
            <a:picLocks noChangeAspect="1"/>
          </p:cNvPicPr>
          <p:nvPr userDrawn="1"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86800" y="5562600"/>
            <a:ext cx="1066800" cy="360646"/>
          </a:xfrm>
          <a:prstGeom prst="rect">
            <a:avLst/>
          </a:prstGeom>
        </p:spPr>
      </p:pic>
      <p:pic>
        <p:nvPicPr>
          <p:cNvPr id="7" name="Picture 6" descr="TBS 80th white ok.jpg"/>
          <p:cNvPicPr>
            <a:picLocks noChangeAspect="1"/>
          </p:cNvPicPr>
          <p:nvPr userDrawn="1"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5400" y="1219200"/>
            <a:ext cx="762000" cy="762000"/>
          </a:xfrm>
          <a:prstGeom prst="rect">
            <a:avLst/>
          </a:prstGeom>
        </p:spPr>
      </p:pic>
      <p:pic>
        <p:nvPicPr>
          <p:cNvPr id="12" name="Picture 11" descr="EQUIS_logo13-HR.png"/>
          <p:cNvPicPr>
            <a:picLocks noChangeAspect="1"/>
          </p:cNvPicPr>
          <p:nvPr userDrawn="1"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6200" y="5410201"/>
            <a:ext cx="847632" cy="6095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34079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67" r:id="rId1"/>
    <p:sldLayoutId id="2147483868" r:id="rId2"/>
    <p:sldLayoutId id="2147483869" r:id="rId3"/>
    <p:sldLayoutId id="2147483870" r:id="rId4"/>
    <p:sldLayoutId id="2147483871" r:id="rId5"/>
    <p:sldLayoutId id="2147483872" r:id="rId6"/>
    <p:sldLayoutId id="2147483873" r:id="rId7"/>
    <p:sldLayoutId id="2147483874" r:id="rId8"/>
    <p:sldLayoutId id="2147483875" r:id="rId9"/>
    <p:sldLayoutId id="2147483876" r:id="rId10"/>
    <p:sldLayoutId id="214748387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TBS Certificate_new 2018 2 new2 new12 4.png"/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99" y="-2363"/>
            <a:ext cx="9906000" cy="6918386"/>
          </a:xfrm>
          <a:prstGeom prst="rect">
            <a:avLst/>
          </a:prstGeom>
        </p:spPr>
      </p:pic>
      <p:sp>
        <p:nvSpPr>
          <p:cNvPr id="3075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495300" y="76200"/>
            <a:ext cx="82677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th-TH" dirty="0" smtClean="0"/>
              <a:t>Click to edit Master title style</a:t>
            </a:r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495300" y="1600203"/>
            <a:ext cx="8915400" cy="36575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h-TH" dirty="0" smtClean="0"/>
              <a:t>Click to edit Master text styles</a:t>
            </a:r>
          </a:p>
          <a:p>
            <a:pPr lvl="1"/>
            <a:r>
              <a:rPr lang="th-TH" dirty="0" smtClean="0"/>
              <a:t>Second level</a:t>
            </a:r>
          </a:p>
          <a:p>
            <a:pPr lvl="2"/>
            <a:r>
              <a:rPr lang="th-TH" dirty="0" smtClean="0"/>
              <a:t>Third level</a:t>
            </a:r>
          </a:p>
          <a:p>
            <a:pPr lvl="3"/>
            <a:r>
              <a:rPr lang="th-TH" dirty="0" smtClean="0"/>
              <a:t>Fourth level</a:t>
            </a:r>
          </a:p>
          <a:p>
            <a:pPr lvl="4"/>
            <a:r>
              <a:rPr lang="th-TH" dirty="0" smtClean="0"/>
              <a:t>Fifth level</a:t>
            </a:r>
          </a:p>
        </p:txBody>
      </p:sp>
      <p:sp>
        <p:nvSpPr>
          <p:cNvPr id="9221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95300" y="6245225"/>
            <a:ext cx="23114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Browallia New" pitchFamily="34" charset="-34"/>
                <a:cs typeface="Browallia New" pitchFamily="34" charset="-34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9222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384550" y="6245225"/>
            <a:ext cx="31369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Browallia New" pitchFamily="34" charset="-34"/>
                <a:cs typeface="Browallia New" pitchFamily="34" charset="-34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9223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99300" y="6245225"/>
            <a:ext cx="23114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>
                <a:latin typeface="Browallia New" pitchFamily="34" charset="-34"/>
                <a:cs typeface="Browallia New" pitchFamily="34" charset="-34"/>
              </a:defRPr>
            </a:lvl1pPr>
          </a:lstStyle>
          <a:p>
            <a:pPr>
              <a:defRPr/>
            </a:pPr>
            <a:fld id="{05F18DA0-3C03-46C3-A3ED-BFBDEB35F42E}" type="slidenum">
              <a:rPr lang="en-US"/>
              <a:pPr>
                <a:defRPr/>
              </a:pPr>
              <a:t>‹#›</a:t>
            </a:fld>
            <a:endParaRPr lang="th-TH"/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0015" y="228600"/>
            <a:ext cx="767385" cy="838200"/>
          </a:xfrm>
          <a:prstGeom prst="rect">
            <a:avLst/>
          </a:prstGeom>
        </p:spPr>
      </p:pic>
      <p:pic>
        <p:nvPicPr>
          <p:cNvPr id="10" name="Picture 9" descr="aacsb-accreditation-seal-5-HR 2.png"/>
          <p:cNvPicPr>
            <a:picLocks noChangeAspect="1"/>
          </p:cNvPicPr>
          <p:nvPr userDrawn="1"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58191" y="5562600"/>
            <a:ext cx="1352409" cy="457200"/>
          </a:xfrm>
          <a:prstGeom prst="rect">
            <a:avLst/>
          </a:prstGeom>
        </p:spPr>
      </p:pic>
      <p:pic>
        <p:nvPicPr>
          <p:cNvPr id="2" name="Picture 1" descr="TBS 80th white ok.jpg"/>
          <p:cNvPicPr>
            <a:picLocks noChangeAspect="1"/>
          </p:cNvPicPr>
          <p:nvPr userDrawn="1"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5400" y="1219200"/>
            <a:ext cx="762000" cy="762000"/>
          </a:xfrm>
          <a:prstGeom prst="rect">
            <a:avLst/>
          </a:prstGeom>
        </p:spPr>
      </p:pic>
      <p:pic>
        <p:nvPicPr>
          <p:cNvPr id="13" name="Picture 12" descr="EQUIS_logo13-HR.png"/>
          <p:cNvPicPr>
            <a:picLocks noChangeAspect="1"/>
          </p:cNvPicPr>
          <p:nvPr userDrawn="1"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63000" y="5410200"/>
            <a:ext cx="847632" cy="609599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89" r:id="rId1"/>
    <p:sldLayoutId id="2147483790" r:id="rId2"/>
    <p:sldLayoutId id="2147483791" r:id="rId3"/>
    <p:sldLayoutId id="2147483792" r:id="rId4"/>
    <p:sldLayoutId id="2147483793" r:id="rId5"/>
    <p:sldLayoutId id="2147483794" r:id="rId6"/>
    <p:sldLayoutId id="2147483795" r:id="rId7"/>
    <p:sldLayoutId id="2147483796" r:id="rId8"/>
    <p:sldLayoutId id="2147483797" r:id="rId9"/>
    <p:sldLayoutId id="2147483798" r:id="rId10"/>
    <p:sldLayoutId id="214748379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Browallia New" pitchFamily="34" charset="-34"/>
          <a:ea typeface="+mj-ea"/>
          <a:cs typeface="Browallia New" pitchFamily="34" charset="-34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Browallia New" pitchFamily="34" charset="-34"/>
          <a:cs typeface="Browallia New" pitchFamily="34" charset="-34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Browallia New" pitchFamily="34" charset="-34"/>
          <a:cs typeface="Browallia New" pitchFamily="34" charset="-34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Browallia New" pitchFamily="34" charset="-34"/>
          <a:cs typeface="Browallia New" pitchFamily="34" charset="-34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Browallia New" pitchFamily="34" charset="-34"/>
          <a:cs typeface="Browallia New" pitchFamily="34" charset="-34"/>
        </a:defRPr>
      </a:lvl5pPr>
      <a:lvl6pPr marL="457200" algn="ctr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itchFamily="34" charset="0"/>
          <a:cs typeface="Angsana New" pitchFamily="18" charset="-34"/>
        </a:defRPr>
      </a:lvl6pPr>
      <a:lvl7pPr marL="914400" algn="ctr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itchFamily="34" charset="0"/>
          <a:cs typeface="Angsana New" pitchFamily="18" charset="-34"/>
        </a:defRPr>
      </a:lvl7pPr>
      <a:lvl8pPr marL="1371600" algn="ctr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itchFamily="34" charset="0"/>
          <a:cs typeface="Angsana New" pitchFamily="18" charset="-34"/>
        </a:defRPr>
      </a:lvl8pPr>
      <a:lvl9pPr marL="1828800" algn="ctr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itchFamily="34" charset="0"/>
          <a:cs typeface="Angsana New" pitchFamily="18" charset="-34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Browallia New" pitchFamily="34" charset="-34"/>
          <a:ea typeface="+mn-ea"/>
          <a:cs typeface="Browallia New" pitchFamily="34" charset="-34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Browallia New" pitchFamily="34" charset="-34"/>
          <a:cs typeface="Browallia New" pitchFamily="34" charset="-34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Browallia New" pitchFamily="34" charset="-34"/>
          <a:cs typeface="Browallia New" pitchFamily="34" charset="-34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Browallia New" pitchFamily="34" charset="-34"/>
          <a:cs typeface="Browallia New" pitchFamily="34" charset="-34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Browallia New" pitchFamily="34" charset="-34"/>
          <a:cs typeface="Browallia New" pitchFamily="34" charset="-34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TBS Certificate_new 2018 2 new2 new12 4.png"/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6350"/>
            <a:ext cx="9906000" cy="6918386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2677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th-TH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0" y="1600201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th-TH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95300" y="6356350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B2FF15-0DFB-4B73-97BF-6E65D35FB366}" type="datetimeFigureOut">
              <a:rPr lang="th-TH" smtClean="0"/>
              <a:t>2/7/18 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384550" y="6356350"/>
            <a:ext cx="31369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099300" y="6356350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BAF8CE-EB40-410E-B4DB-9C1637D09998}" type="slidenum">
              <a:rPr lang="th-TH" smtClean="0"/>
              <a:t>‹#›</a:t>
            </a:fld>
            <a:endParaRPr lang="th-TH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0015" y="228600"/>
            <a:ext cx="767385" cy="838200"/>
          </a:xfrm>
          <a:prstGeom prst="rect">
            <a:avLst/>
          </a:prstGeom>
        </p:spPr>
      </p:pic>
      <p:pic>
        <p:nvPicPr>
          <p:cNvPr id="10" name="Picture 9" descr="aacsb-accreditation-seal-5-HR 2.png"/>
          <p:cNvPicPr>
            <a:picLocks noChangeAspect="1"/>
          </p:cNvPicPr>
          <p:nvPr userDrawn="1"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43800" y="5792320"/>
            <a:ext cx="1066800" cy="360646"/>
          </a:xfrm>
          <a:prstGeom prst="rect">
            <a:avLst/>
          </a:prstGeom>
        </p:spPr>
      </p:pic>
      <p:pic>
        <p:nvPicPr>
          <p:cNvPr id="12" name="Picture 11" descr="TBS 80th white ok.jpg"/>
          <p:cNvPicPr>
            <a:picLocks noChangeAspect="1"/>
          </p:cNvPicPr>
          <p:nvPr userDrawn="1"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5400" y="1219200"/>
            <a:ext cx="762000" cy="762000"/>
          </a:xfrm>
          <a:prstGeom prst="rect">
            <a:avLst/>
          </a:prstGeom>
        </p:spPr>
      </p:pic>
      <p:pic>
        <p:nvPicPr>
          <p:cNvPr id="13" name="Picture 12" descr="EQUIS_logo13-HR.png"/>
          <p:cNvPicPr>
            <a:picLocks noChangeAspect="1"/>
          </p:cNvPicPr>
          <p:nvPr userDrawn="1"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63000" y="5562601"/>
            <a:ext cx="847632" cy="6095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34286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 descr="TBS Certificate_new 2018 2 new2 new12 6 2.png"/>
          <p:cNvPicPr>
            <a:picLocks noChangeAspect="1"/>
          </p:cNvPicPr>
          <p:nvPr userDrawn="1"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2643" y="0"/>
            <a:ext cx="9928643" cy="6934200"/>
          </a:xfrm>
          <a:prstGeom prst="rect">
            <a:avLst/>
          </a:prstGeom>
        </p:spPr>
      </p:pic>
      <p:sp>
        <p:nvSpPr>
          <p:cNvPr id="4099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1676400" y="274638"/>
            <a:ext cx="65532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th-TH" dirty="0" smtClean="0"/>
              <a:t>Click to edit Master title style</a:t>
            </a:r>
          </a:p>
        </p:txBody>
      </p:sp>
      <p:sp>
        <p:nvSpPr>
          <p:cNvPr id="4100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495300" y="1600203"/>
            <a:ext cx="8915400" cy="37337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h-TH" dirty="0" smtClean="0"/>
              <a:t>Click to edit Master text styles</a:t>
            </a:r>
          </a:p>
          <a:p>
            <a:pPr lvl="1"/>
            <a:r>
              <a:rPr lang="th-TH" dirty="0" smtClean="0"/>
              <a:t>Second level</a:t>
            </a:r>
          </a:p>
          <a:p>
            <a:pPr lvl="2"/>
            <a:r>
              <a:rPr lang="th-TH" dirty="0" smtClean="0"/>
              <a:t>Third level</a:t>
            </a:r>
          </a:p>
          <a:p>
            <a:pPr lvl="3"/>
            <a:r>
              <a:rPr lang="th-TH" dirty="0" smtClean="0"/>
              <a:t>Fourth level</a:t>
            </a:r>
          </a:p>
          <a:p>
            <a:pPr lvl="4"/>
            <a:r>
              <a:rPr lang="th-TH" dirty="0" smtClean="0"/>
              <a:t>Fifth level</a:t>
            </a:r>
          </a:p>
        </p:txBody>
      </p:sp>
      <p:sp>
        <p:nvSpPr>
          <p:cNvPr id="10245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95300" y="6245225"/>
            <a:ext cx="23114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Browallia New" pitchFamily="34" charset="-34"/>
                <a:cs typeface="Browallia New" pitchFamily="34" charset="-34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10246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384550" y="6245225"/>
            <a:ext cx="31369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Browallia New" pitchFamily="34" charset="-34"/>
                <a:cs typeface="Browallia New" pitchFamily="34" charset="-34"/>
              </a:defRPr>
            </a:lvl1pPr>
          </a:lstStyle>
          <a:p>
            <a:pPr>
              <a:defRPr/>
            </a:pPr>
            <a:endParaRPr lang="th-TH" dirty="0"/>
          </a:p>
        </p:txBody>
      </p:sp>
      <p:sp>
        <p:nvSpPr>
          <p:cNvPr id="10247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99300" y="6245225"/>
            <a:ext cx="23114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>
                <a:latin typeface="Browallia New" pitchFamily="34" charset="-34"/>
                <a:cs typeface="Browallia New" pitchFamily="34" charset="-34"/>
              </a:defRPr>
            </a:lvl1pPr>
          </a:lstStyle>
          <a:p>
            <a:pPr>
              <a:defRPr/>
            </a:pPr>
            <a:fld id="{9578F8BD-3097-4185-8138-7D9F50F34EA1}" type="slidenum">
              <a:rPr lang="en-US"/>
              <a:pPr>
                <a:defRPr/>
              </a:pPr>
              <a:t>‹#›</a:t>
            </a:fld>
            <a:endParaRPr lang="th-TH" dirty="0"/>
          </a:p>
        </p:txBody>
      </p:sp>
      <p:pic>
        <p:nvPicPr>
          <p:cNvPr id="10" name="Picture 9" descr="aacsb-accreditation-seal-5-HR 2.png"/>
          <p:cNvPicPr>
            <a:picLocks noChangeAspect="1"/>
          </p:cNvPicPr>
          <p:nvPr userDrawn="1"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08994" y="5715000"/>
            <a:ext cx="901606" cy="304800"/>
          </a:xfrm>
          <a:prstGeom prst="rect">
            <a:avLst/>
          </a:prstGeom>
        </p:spPr>
      </p:pic>
      <p:pic>
        <p:nvPicPr>
          <p:cNvPr id="2" name="Picture 1" descr="TBS 80th white ok.jpg"/>
          <p:cNvPicPr>
            <a:picLocks noChangeAspect="1"/>
          </p:cNvPicPr>
          <p:nvPr userDrawn="1"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4400" y="381000"/>
            <a:ext cx="838200" cy="838200"/>
          </a:xfrm>
          <a:prstGeom prst="rect">
            <a:avLst/>
          </a:prstGeom>
        </p:spPr>
      </p:pic>
      <p:pic>
        <p:nvPicPr>
          <p:cNvPr id="3" name="Picture 2" descr="แนวตั้งฟ้าขาว.jpg"/>
          <p:cNvPicPr>
            <a:picLocks noChangeAspect="1"/>
          </p:cNvPicPr>
          <p:nvPr userDrawn="1"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387117"/>
            <a:ext cx="762000" cy="832083"/>
          </a:xfrm>
          <a:prstGeom prst="rect">
            <a:avLst/>
          </a:prstGeom>
        </p:spPr>
      </p:pic>
      <p:pic>
        <p:nvPicPr>
          <p:cNvPr id="12" name="Picture 11" descr="EQUIS_logo13-HR.png"/>
          <p:cNvPicPr>
            <a:picLocks noChangeAspect="1"/>
          </p:cNvPicPr>
          <p:nvPr userDrawn="1"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63000" y="5526586"/>
            <a:ext cx="685800" cy="493213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838" r:id="rId1"/>
    <p:sldLayoutId id="2147483839" r:id="rId2"/>
    <p:sldLayoutId id="2147483800" r:id="rId3"/>
    <p:sldLayoutId id="2147483801" r:id="rId4"/>
    <p:sldLayoutId id="2147483802" r:id="rId5"/>
    <p:sldLayoutId id="2147483803" r:id="rId6"/>
    <p:sldLayoutId id="2147483804" r:id="rId7"/>
    <p:sldLayoutId id="2147483805" r:id="rId8"/>
    <p:sldLayoutId id="2147483806" r:id="rId9"/>
    <p:sldLayoutId id="2147483807" r:id="rId10"/>
    <p:sldLayoutId id="2147483808" r:id="rId11"/>
    <p:sldLayoutId id="2147483809" r:id="rId12"/>
    <p:sldLayoutId id="2147483810" r:id="rId13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Browallia New" pitchFamily="34" charset="-34"/>
          <a:ea typeface="+mj-ea"/>
          <a:cs typeface="Browallia New" pitchFamily="34" charset="-34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Browallia New" pitchFamily="34" charset="-34"/>
          <a:cs typeface="Browallia New" pitchFamily="34" charset="-34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Browallia New" pitchFamily="34" charset="-34"/>
          <a:cs typeface="Browallia New" pitchFamily="34" charset="-34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Browallia New" pitchFamily="34" charset="-34"/>
          <a:cs typeface="Browallia New" pitchFamily="34" charset="-34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Browallia New" pitchFamily="34" charset="-34"/>
          <a:cs typeface="Browallia New" pitchFamily="34" charset="-34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Browallia New" pitchFamily="34" charset="-34"/>
          <a:ea typeface="+mn-ea"/>
          <a:cs typeface="Browallia New" pitchFamily="34" charset="-34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Browallia New" pitchFamily="34" charset="-34"/>
          <a:cs typeface="Browallia New" pitchFamily="34" charset="-34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Browallia New" pitchFamily="34" charset="-34"/>
          <a:cs typeface="Browallia New" pitchFamily="34" charset="-34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Browallia New" pitchFamily="34" charset="-34"/>
          <a:cs typeface="Browallia New" pitchFamily="34" charset="-34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Browallia New" pitchFamily="34" charset="-34"/>
          <a:cs typeface="Browallia New" pitchFamily="34" charset="-34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TBS Certificate_new 2018 2 new2 new12 6 2.png"/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2643" y="-68356"/>
            <a:ext cx="9928643" cy="69342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0" y="274638"/>
            <a:ext cx="73152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th-TH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0" y="1600201"/>
            <a:ext cx="8915400" cy="3810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th-TH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95300" y="6356350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DE2CC6-D412-447A-AA08-77ED558067C1}" type="datetimeFigureOut">
              <a:rPr lang="th-TH" smtClean="0"/>
              <a:t>2/7/18 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384550" y="6356350"/>
            <a:ext cx="31369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099300" y="6356350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FA6E32-6A72-4D0D-96EA-556A2B9F76E9}" type="slidenum">
              <a:rPr lang="th-TH" smtClean="0"/>
              <a:t>‹#›</a:t>
            </a:fld>
            <a:endParaRPr lang="th-TH"/>
          </a:p>
        </p:txBody>
      </p:sp>
      <p:pic>
        <p:nvPicPr>
          <p:cNvPr id="9" name="Picture 8" descr="aacsb-accreditation-seal-5-HR 2.png"/>
          <p:cNvPicPr>
            <a:picLocks noChangeAspect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5200" y="5715000"/>
            <a:ext cx="1066800" cy="360646"/>
          </a:xfrm>
          <a:prstGeom prst="rect">
            <a:avLst/>
          </a:prstGeom>
        </p:spPr>
      </p:pic>
      <p:pic>
        <p:nvPicPr>
          <p:cNvPr id="12" name="Picture 11" descr="TBS 80th white ok.jpg"/>
          <p:cNvPicPr>
            <a:picLocks noChangeAspect="1"/>
          </p:cNvPicPr>
          <p:nvPr userDrawn="1"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63000" y="228600"/>
            <a:ext cx="838200" cy="838200"/>
          </a:xfrm>
          <a:prstGeom prst="rect">
            <a:avLst/>
          </a:prstGeom>
        </p:spPr>
      </p:pic>
      <p:pic>
        <p:nvPicPr>
          <p:cNvPr id="14" name="Picture 13" descr="แนวตั้งฟ้าขาว.jpg"/>
          <p:cNvPicPr>
            <a:picLocks noChangeAspect="1"/>
          </p:cNvPicPr>
          <p:nvPr userDrawn="1"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" y="304800"/>
            <a:ext cx="762000" cy="832083"/>
          </a:xfrm>
          <a:prstGeom prst="rect">
            <a:avLst/>
          </a:prstGeom>
        </p:spPr>
      </p:pic>
      <p:pic>
        <p:nvPicPr>
          <p:cNvPr id="13" name="Picture 12" descr="EQUIS_logo13-HR.png"/>
          <p:cNvPicPr>
            <a:picLocks noChangeAspect="1"/>
          </p:cNvPicPr>
          <p:nvPr userDrawn="1"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4400" y="5562601"/>
            <a:ext cx="847632" cy="6095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5683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55" r:id="rId1"/>
    <p:sldLayoutId id="2147483856" r:id="rId2"/>
    <p:sldLayoutId id="2147483857" r:id="rId3"/>
    <p:sldLayoutId id="2147483858" r:id="rId4"/>
    <p:sldLayoutId id="2147483859" r:id="rId5"/>
    <p:sldLayoutId id="2147483860" r:id="rId6"/>
    <p:sldLayoutId id="2147483861" r:id="rId7"/>
    <p:sldLayoutId id="2147483862" r:id="rId8"/>
    <p:sldLayoutId id="2147483863" r:id="rId9"/>
    <p:sldLayoutId id="2147483864" r:id="rId10"/>
    <p:sldLayoutId id="214748386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2502281"/>
      </p:ext>
    </p:extLst>
  </p:cSld>
  <p:clrMapOvr>
    <a:masterClrMapping/>
  </p:clrMapOvr>
</p:sld>
</file>

<file path=ppt/theme/theme1.xml><?xml version="1.0" encoding="utf-8"?>
<a:theme xmlns:a="http://schemas.openxmlformats.org/drawingml/2006/main" name="Presentation4">
  <a:themeElements>
    <a:clrScheme name="Presentation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Presentation4">
      <a:majorFont>
        <a:latin typeface="Arial"/>
        <a:ea typeface=""/>
        <a:cs typeface="Angsana New"/>
      </a:majorFont>
      <a:minorFont>
        <a:latin typeface="Arial"/>
        <a:ea typeface=""/>
        <a:cs typeface="Angsana New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Presentation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esentation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esentation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esentation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esentation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esentation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esentation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4_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Custom Design">
  <a:themeElements>
    <a:clrScheme name="1_Custom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Custom Design">
      <a:majorFont>
        <a:latin typeface="Arial"/>
        <a:ea typeface=""/>
        <a:cs typeface="Angsana New"/>
      </a:majorFont>
      <a:minorFont>
        <a:latin typeface="Arial"/>
        <a:ea typeface=""/>
        <a:cs typeface="Angsana New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Custom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2_Custom Design">
  <a:themeElements>
    <a:clrScheme name="2_Custom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2_Custom Design">
      <a:majorFont>
        <a:latin typeface="Arial"/>
        <a:ea typeface=""/>
        <a:cs typeface="Angsana New"/>
      </a:majorFont>
      <a:minorFont>
        <a:latin typeface="Arial"/>
        <a:ea typeface=""/>
        <a:cs typeface="Angsana New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2_Custom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Custom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Custom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Custom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Custom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Custom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ustom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ustom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ustom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ustom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ustom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ustom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3_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10305</TotalTime>
  <Words>0</Words>
  <Application>Microsoft Macintosh PowerPoint</Application>
  <PresentationFormat>A4 Paper (210x297 mm)</PresentationFormat>
  <Paragraphs>0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6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Presentation4</vt:lpstr>
      <vt:lpstr>4_Custom Design</vt:lpstr>
      <vt:lpstr>1_Custom Design</vt:lpstr>
      <vt:lpstr>Custom Design</vt:lpstr>
      <vt:lpstr>2_Custom Design</vt:lpstr>
      <vt:lpstr>3_Custom Design</vt:lpstr>
      <vt:lpstr>PowerPoint Presentation</vt:lpstr>
    </vt:vector>
  </TitlesOfParts>
  <Company>Star Reachers Group Co.,Ltd.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Starcom</dc:creator>
  <cp:lastModifiedBy>thammasat</cp:lastModifiedBy>
  <cp:revision>290</cp:revision>
  <cp:lastPrinted>2012-05-21T02:46:34Z</cp:lastPrinted>
  <dcterms:created xsi:type="dcterms:W3CDTF">2011-01-26T11:40:59Z</dcterms:created>
  <dcterms:modified xsi:type="dcterms:W3CDTF">2018-02-07T08:52:00Z</dcterms:modified>
</cp:coreProperties>
</file>