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883" r:id="rId2"/>
    <p:sldMasterId id="2147483866" r:id="rId3"/>
    <p:sldMasterId id="2147483653" r:id="rId4"/>
    <p:sldMasterId id="2147483840" r:id="rId5"/>
    <p:sldMasterId id="2147483654" r:id="rId6"/>
    <p:sldMasterId id="2147483854" r:id="rId7"/>
  </p:sldMasterIdLst>
  <p:notesMasterIdLst>
    <p:notesMasterId r:id="rId9"/>
  </p:notesMasterIdLst>
  <p:handoutMasterIdLst>
    <p:handoutMasterId r:id="rId10"/>
  </p:handoutMasterIdLst>
  <p:sldIdLst>
    <p:sldId id="258" r:id="rId8"/>
  </p:sldIdLst>
  <p:sldSz cx="9906000" cy="6858000" type="A4"/>
  <p:notesSz cx="6797675" cy="9928225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8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1C8"/>
    <a:srgbClr val="0066FF"/>
    <a:srgbClr val="0099FF"/>
    <a:srgbClr val="00CCFF"/>
    <a:srgbClr val="2299CE"/>
    <a:srgbClr val="0000FF"/>
    <a:srgbClr val="FF6600"/>
    <a:srgbClr val="000000"/>
    <a:srgbClr val="30A8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00" autoAdjust="0"/>
    <p:restoredTop sz="98067" autoAdjust="0"/>
  </p:normalViewPr>
  <p:slideViewPr>
    <p:cSldViewPr>
      <p:cViewPr>
        <p:scale>
          <a:sx n="112" d="100"/>
          <a:sy n="112" d="100"/>
        </p:scale>
        <p:origin x="-1416" y="-2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-912" y="-102"/>
      </p:cViewPr>
      <p:guideLst>
        <p:guide orient="horz" pos="3128"/>
        <p:guide pos="214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394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>
              <a:defRPr sz="1200" smtClean="0"/>
            </a:lvl1pPr>
          </a:lstStyle>
          <a:p>
            <a:pPr>
              <a:defRPr/>
            </a:pPr>
            <a:fld id="{A8EBFCFD-DB4A-4BE9-B754-E778FB6BB6C4}" type="datetimeFigureOut">
              <a:rPr lang="th-TH"/>
              <a:pPr>
                <a:defRPr/>
              </a:pPr>
              <a:t>1/19/18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394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C1AA871-5C2E-40D5-A3F7-AB8010EF115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72644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394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>
              <a:defRPr sz="1200"/>
            </a:lvl1pPr>
          </a:lstStyle>
          <a:p>
            <a:pPr>
              <a:defRPr/>
            </a:pPr>
            <a:fld id="{0AC281F4-85AA-411D-BC9E-7DA5555B65E3}" type="datetimeFigureOut">
              <a:rPr lang="th-TH"/>
              <a:pPr>
                <a:defRPr/>
              </a:pPr>
              <a:t>1/19/18 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7" tIns="46585" rIns="93167" bIns="46585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34" y="4716808"/>
            <a:ext cx="5437212" cy="4467251"/>
          </a:xfrm>
          <a:prstGeom prst="rect">
            <a:avLst/>
          </a:prstGeom>
        </p:spPr>
        <p:txBody>
          <a:bodyPr vert="horz" lIns="93167" tIns="46585" rIns="93167" bIns="4658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394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>
              <a:defRPr sz="1200"/>
            </a:lvl1pPr>
          </a:lstStyle>
          <a:p>
            <a:pPr>
              <a:defRPr/>
            </a:pPr>
            <a:fld id="{4D2FFCC8-73F4-4432-9D21-F0BF7BDA165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24616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png"/><Relationship Id="rId5" Type="http://schemas.openxmlformats.org/officeDocument/2006/relationships/image" Target="../media/image5.jpeg"/><Relationship Id="rId6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5.jpeg"/><Relationship Id="rId5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5.jpeg"/><Relationship Id="rId5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 cover templ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9355667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42950" y="762003"/>
            <a:ext cx="8420100" cy="883800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5027613"/>
            <a:ext cx="6934200" cy="6858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900" y="1676400"/>
            <a:ext cx="2985466" cy="32609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41" y="5943600"/>
            <a:ext cx="1869959" cy="1052163"/>
          </a:xfrm>
          <a:prstGeom prst="rect">
            <a:avLst/>
          </a:prstGeom>
        </p:spPr>
      </p:pic>
      <p:pic>
        <p:nvPicPr>
          <p:cNvPr id="11" name="Picture 10" descr="TBS 80th white.jp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685800"/>
            <a:ext cx="1066800" cy="1066800"/>
          </a:xfrm>
          <a:prstGeom prst="rect">
            <a:avLst/>
          </a:prstGeom>
        </p:spPr>
      </p:pic>
      <p:pic>
        <p:nvPicPr>
          <p:cNvPr id="8" name="Picture 7" descr="EQUIS_logo13-HR.p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5955604"/>
            <a:ext cx="990600" cy="71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26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42950" y="2707315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4328536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144" y="609600"/>
            <a:ext cx="1894549" cy="2069381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265991" y="3352800"/>
            <a:ext cx="7206318" cy="52322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8" name="Rectangle 7"/>
          <p:cNvSpPr/>
          <p:nvPr userDrawn="1"/>
        </p:nvSpPr>
        <p:spPr>
          <a:xfrm>
            <a:off x="152401" y="304800"/>
            <a:ext cx="9612036" cy="45719"/>
          </a:xfrm>
          <a:prstGeom prst="rect">
            <a:avLst/>
          </a:prstGeom>
          <a:solidFill>
            <a:srgbClr val="0051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ectangle 10"/>
          <p:cNvSpPr/>
          <p:nvPr userDrawn="1"/>
        </p:nvSpPr>
        <p:spPr>
          <a:xfrm>
            <a:off x="152400" y="6583681"/>
            <a:ext cx="9612036" cy="45719"/>
          </a:xfrm>
          <a:prstGeom prst="rect">
            <a:avLst/>
          </a:prstGeom>
          <a:solidFill>
            <a:srgbClr val="0051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41" y="5715000"/>
            <a:ext cx="1869959" cy="1052163"/>
          </a:xfrm>
          <a:prstGeom prst="rect">
            <a:avLst/>
          </a:prstGeom>
        </p:spPr>
      </p:pic>
      <p:pic>
        <p:nvPicPr>
          <p:cNvPr id="14" name="Picture 13" descr="TBS 80th white.jp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609600"/>
            <a:ext cx="990600" cy="990600"/>
          </a:xfrm>
          <a:prstGeom prst="rect">
            <a:avLst/>
          </a:prstGeom>
        </p:spPr>
      </p:pic>
      <p:pic>
        <p:nvPicPr>
          <p:cNvPr id="15" name="Picture 14" descr="EQUIS_logo13-HR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791200"/>
            <a:ext cx="990600" cy="71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491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95127" y="2119929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5036" y="3946525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457200"/>
            <a:ext cx="1255720" cy="137160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265991" y="3352800"/>
            <a:ext cx="7206318" cy="52322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8" name="Rectangle 7"/>
          <p:cNvSpPr/>
          <p:nvPr userDrawn="1"/>
        </p:nvSpPr>
        <p:spPr>
          <a:xfrm>
            <a:off x="152401" y="304800"/>
            <a:ext cx="9612036" cy="45719"/>
          </a:xfrm>
          <a:prstGeom prst="rect">
            <a:avLst/>
          </a:prstGeom>
          <a:solidFill>
            <a:srgbClr val="0051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ectangle 10"/>
          <p:cNvSpPr/>
          <p:nvPr userDrawn="1"/>
        </p:nvSpPr>
        <p:spPr>
          <a:xfrm>
            <a:off x="152400" y="1935481"/>
            <a:ext cx="9612036" cy="45719"/>
          </a:xfrm>
          <a:prstGeom prst="rect">
            <a:avLst/>
          </a:prstGeom>
          <a:solidFill>
            <a:srgbClr val="0051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41" y="5715000"/>
            <a:ext cx="1869959" cy="1052163"/>
          </a:xfrm>
          <a:prstGeom prst="rect">
            <a:avLst/>
          </a:prstGeom>
        </p:spPr>
      </p:pic>
      <p:pic>
        <p:nvPicPr>
          <p:cNvPr id="14" name="Picture 13" descr="TBS 80th white.jp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457200"/>
            <a:ext cx="1371600" cy="1371600"/>
          </a:xfrm>
          <a:prstGeom prst="rect">
            <a:avLst/>
          </a:prstGeom>
        </p:spPr>
      </p:pic>
      <p:pic>
        <p:nvPicPr>
          <p:cNvPr id="15" name="Picture 14" descr="EQUIS_logo13-HR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867400"/>
            <a:ext cx="990600" cy="71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62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66CD46-E6AA-4CA2-AF6C-AF97FEA7F987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" name="Picture 9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834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FBAB1-7532-4E26-B774-B567ACCFC2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7" name="Picture 6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455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0391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3924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600202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35D7-F1F9-46D1-94C2-C0064A99B8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8" name="Picture 7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96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9629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0004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0004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0" y="1535113"/>
            <a:ext cx="37338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0" y="2174875"/>
            <a:ext cx="3733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F915B-FE67-4F44-BE65-B831FF48B7A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" name="Picture 9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977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886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96A0D-6421-46C3-B90C-9C2E7E1731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6446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1DDFD-7608-43B6-B38B-4627F737348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5" name="Picture 4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055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F3D62-F460-4607-932A-759C697DBB2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8" name="Picture 7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9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4387-C551-440D-B7DD-4A41D8561C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8" name="Picture 7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212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0EE9C-5447-425A-B303-021F50CDDE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7" name="Picture 6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328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49782-C3D7-44A8-A8A9-12724BB83E1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7" name="Picture 6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62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66CD46-E6AA-4CA2-AF6C-AF97FEA7F987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6" name="Picture 5" descr="EQUIS_logo13-H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560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04207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6681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43069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195762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825625"/>
            <a:ext cx="4195763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25575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07625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26395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0569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80445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5867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35787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9775" y="365125"/>
            <a:ext cx="2135188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56337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73082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06086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17446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386127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3968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9827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0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83969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18822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60134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37659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87165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2741B7-BF42-4CC0-B010-C042CC8A83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84946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DC1C3-9DA7-4160-BD14-577A56C859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34073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7472E-0F8C-4F09-A4BD-167C6FE6EC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29503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7649E-89B0-4316-B9A4-14486CDF572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43106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6C85B-E11F-406D-B84E-6AB274DBDE0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94838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E35D0-910E-414C-8C58-CA41881073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661542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15241-E7E1-4F31-824F-6086393047D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56011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B62D3-8D46-41E8-BF4F-13CD94D5CDA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17766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B9CD6-A55D-48B2-A63F-C86CDC4261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8619895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6A1E7-62C1-4AB5-8358-DE9F8AF0A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072461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76202"/>
            <a:ext cx="2228850" cy="6049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76202"/>
            <a:ext cx="6521450" cy="6049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CEB94-6A3B-4221-B31A-514CD8C2A9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662027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063086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5979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083032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70823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752881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119534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85567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689463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716422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217616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591706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78F8BD-3097-4185-8138-7D9F50F34EA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913074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78F8BD-3097-4185-8138-7D9F50F34EA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850161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5DA4B-53ED-4567-AB52-FA16836CC6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0563389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A864C-FA14-4FE9-8DFB-15C645BB24E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171147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C698C-77A4-4FF4-93AA-04CADEC820B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550390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9C1FF-EA59-401F-9B1F-AB9F4953D17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761508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16A13-CA3B-4AA0-836E-A6DF84A1DD9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11308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BF647-ADBB-48B7-8666-ADED638F32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024894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88AC6-CD4A-445D-88FD-959D5C2278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953842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D1A47-B985-4785-A923-4C94299F9D8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202767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C7266-853E-4C89-BD00-B47D03154E8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873687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7CF44-283E-4632-8103-351A800D68B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040881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146DD-9455-4658-BD97-7971E8C27B1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476678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69411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249709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697404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771127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34531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19229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1787377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18217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9914862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344431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7979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image" Target="../media/image5.jpe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jpeg"/><Relationship Id="rId17" Type="http://schemas.openxmlformats.org/officeDocument/2006/relationships/image" Target="../media/image2.png"/><Relationship Id="rId18" Type="http://schemas.openxmlformats.org/officeDocument/2006/relationships/image" Target="../media/image3.jpeg"/><Relationship Id="rId19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13" Type="http://schemas.openxmlformats.org/officeDocument/2006/relationships/image" Target="../media/image13.jpeg"/><Relationship Id="rId14" Type="http://schemas.openxmlformats.org/officeDocument/2006/relationships/image" Target="../media/image5.jpeg"/><Relationship Id="rId15" Type="http://schemas.openxmlformats.org/officeDocument/2006/relationships/image" Target="../media/image14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13" Type="http://schemas.openxmlformats.org/officeDocument/2006/relationships/image" Target="../media/image15.jpeg"/><Relationship Id="rId14" Type="http://schemas.openxmlformats.org/officeDocument/2006/relationships/image" Target="../media/image3.jpeg"/><Relationship Id="rId15" Type="http://schemas.openxmlformats.org/officeDocument/2006/relationships/image" Target="../media/image14.png"/><Relationship Id="rId16" Type="http://schemas.openxmlformats.org/officeDocument/2006/relationships/image" Target="../media/image5.jpeg"/><Relationship Id="rId17" Type="http://schemas.openxmlformats.org/officeDocument/2006/relationships/image" Target="../media/image9.png"/><Relationship Id="rId1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9.xml"/><Relationship Id="rId4" Type="http://schemas.openxmlformats.org/officeDocument/2006/relationships/slideLayout" Target="../slideLayouts/slideLayout40.xml"/><Relationship Id="rId5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6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8.xml"/><Relationship Id="rId12" Type="http://schemas.openxmlformats.org/officeDocument/2006/relationships/theme" Target="../theme/theme5.xml"/><Relationship Id="rId13" Type="http://schemas.openxmlformats.org/officeDocument/2006/relationships/image" Target="../media/image3.jpeg"/><Relationship Id="rId14" Type="http://schemas.openxmlformats.org/officeDocument/2006/relationships/image" Target="../media/image5.jpeg"/><Relationship Id="rId15" Type="http://schemas.openxmlformats.org/officeDocument/2006/relationships/image" Target="../media/image14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1.xml"/><Relationship Id="rId14" Type="http://schemas.openxmlformats.org/officeDocument/2006/relationships/theme" Target="../theme/theme6.xml"/><Relationship Id="rId15" Type="http://schemas.openxmlformats.org/officeDocument/2006/relationships/image" Target="../media/image16.jpeg"/><Relationship Id="rId16" Type="http://schemas.openxmlformats.org/officeDocument/2006/relationships/image" Target="../media/image3.jpeg"/><Relationship Id="rId17" Type="http://schemas.openxmlformats.org/officeDocument/2006/relationships/image" Target="../media/image14.png"/><Relationship Id="rId18" Type="http://schemas.openxmlformats.org/officeDocument/2006/relationships/image" Target="../media/image5.jpeg"/><Relationship Id="rId19" Type="http://schemas.openxmlformats.org/officeDocument/2006/relationships/image" Target="../media/image9.png"/><Relationship Id="rId1" Type="http://schemas.openxmlformats.org/officeDocument/2006/relationships/slideLayout" Target="../slideLayouts/slideLayout59.xml"/><Relationship Id="rId2" Type="http://schemas.openxmlformats.org/officeDocument/2006/relationships/slideLayout" Target="../slideLayouts/slideLayout60.xml"/><Relationship Id="rId3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6.xml"/><Relationship Id="rId9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82.xml"/><Relationship Id="rId12" Type="http://schemas.openxmlformats.org/officeDocument/2006/relationships/theme" Target="../theme/theme7.xml"/><Relationship Id="rId13" Type="http://schemas.openxmlformats.org/officeDocument/2006/relationships/image" Target="../media/image3.jpeg"/><Relationship Id="rId14" Type="http://schemas.openxmlformats.org/officeDocument/2006/relationships/image" Target="../media/image14.png"/><Relationship Id="rId15" Type="http://schemas.openxmlformats.org/officeDocument/2006/relationships/image" Target="../media/image5.jpe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72.xml"/><Relationship Id="rId2" Type="http://schemas.openxmlformats.org/officeDocument/2006/relationships/slideLayout" Target="../slideLayouts/slideLayout73.xml"/><Relationship Id="rId3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7.xml"/><Relationship Id="rId7" Type="http://schemas.openxmlformats.org/officeDocument/2006/relationships/slideLayout" Target="../slideLayouts/slideLayout78.xml"/><Relationship Id="rId8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D:\My Dropbox\__TBS\_Brand Platform\ppt Template\012611\2 openpage template.jpg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423" y="0"/>
            <a:ext cx="990944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2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8366CD46-E6AA-4CA2-AF6C-AF97FEA7F9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08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76200"/>
            <a:ext cx="767385" cy="838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8521" y="5255727"/>
            <a:ext cx="1463679" cy="823563"/>
          </a:xfrm>
          <a:prstGeom prst="rect">
            <a:avLst/>
          </a:prstGeom>
        </p:spPr>
      </p:pic>
      <p:pic>
        <p:nvPicPr>
          <p:cNvPr id="5" name="Picture 4" descr="TBS 80th white.jpg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143000"/>
            <a:ext cx="762000" cy="762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82" r:id="rId2"/>
    <p:sldLayoutId id="2147483879" r:id="rId3"/>
    <p:sldLayoutId id="2147483837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895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86BE4-875D-4F00-9295-E0B10AB76134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7921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7000" y="16764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31FAA-D5AE-4840-AEA9-7060630E496F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 userDrawn="1"/>
        </p:nvSpPr>
        <p:spPr>
          <a:xfrm>
            <a:off x="8610600" y="0"/>
            <a:ext cx="1295400" cy="68580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76259"/>
            <a:ext cx="767385" cy="838082"/>
          </a:xfrm>
          <a:prstGeom prst="rect">
            <a:avLst/>
          </a:prstGeom>
        </p:spPr>
      </p:pic>
      <p:pic>
        <p:nvPicPr>
          <p:cNvPr id="11" name="Picture 10" descr="TBS 80th white.jp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143000"/>
            <a:ext cx="762000" cy="762000"/>
          </a:xfrm>
          <a:prstGeom prst="rect">
            <a:avLst/>
          </a:prstGeom>
        </p:spPr>
      </p:pic>
      <p:pic>
        <p:nvPicPr>
          <p:cNvPr id="14" name="Picture 13" descr="aacsb-accreditation-seal-5-HR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5562600"/>
            <a:ext cx="1066800" cy="360646"/>
          </a:xfrm>
          <a:prstGeom prst="rect">
            <a:avLst/>
          </a:prstGeom>
        </p:spPr>
      </p:pic>
      <p:pic>
        <p:nvPicPr>
          <p:cNvPr id="7" name="Picture 6" descr="EQUIS_logo13-HR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4890" y="6020399"/>
            <a:ext cx="1058710" cy="76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407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D:\My Dropbox\__TBS\_Brand Platform\ppt Template\012611\3 inside1 template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76200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2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05F18DA0-3C03-46C3-A3ED-BFBDEB35F42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76200"/>
            <a:ext cx="767385" cy="8382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324600"/>
            <a:ext cx="1066800" cy="360646"/>
          </a:xfrm>
          <a:prstGeom prst="rect">
            <a:avLst/>
          </a:prstGeom>
        </p:spPr>
      </p:pic>
      <p:pic>
        <p:nvPicPr>
          <p:cNvPr id="11" name="Picture 10" descr="TBS 80th white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143000"/>
            <a:ext cx="762000" cy="762000"/>
          </a:xfrm>
          <a:prstGeom prst="rect">
            <a:avLst/>
          </a:prstGeom>
        </p:spPr>
      </p:pic>
      <p:pic>
        <p:nvPicPr>
          <p:cNvPr id="12" name="Picture 11" descr="EQUIS_logo13-HR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4890" y="6020399"/>
            <a:ext cx="1058710" cy="76140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2FF15-0DFB-4B73-97BF-6E65D35FB366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76200"/>
            <a:ext cx="767385" cy="838200"/>
          </a:xfrm>
          <a:prstGeom prst="rect">
            <a:avLst/>
          </a:prstGeom>
        </p:spPr>
      </p:pic>
      <p:pic>
        <p:nvPicPr>
          <p:cNvPr id="9" name="Picture 8" descr="TBS 80th white.jp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143000"/>
            <a:ext cx="762000" cy="7620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400800"/>
            <a:ext cx="1066800" cy="360646"/>
          </a:xfrm>
          <a:prstGeom prst="rect">
            <a:avLst/>
          </a:prstGeom>
        </p:spPr>
      </p:pic>
      <p:pic>
        <p:nvPicPr>
          <p:cNvPr id="11" name="Picture 10" descr="EQUIS_logo13-HR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4890" y="6020399"/>
            <a:ext cx="1058710" cy="76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2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D:\My Dropbox\__TBS\_Brand Platform\ppt Template\012611\4 inside2 template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80" y="0"/>
            <a:ext cx="992663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2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9578F8BD-3097-4185-8138-7D9F50F34E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415" y="5943600"/>
            <a:ext cx="767385" cy="8382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"/>
            <a:ext cx="1066800" cy="360646"/>
          </a:xfrm>
          <a:prstGeom prst="rect">
            <a:avLst/>
          </a:prstGeom>
        </p:spPr>
      </p:pic>
      <p:pic>
        <p:nvPicPr>
          <p:cNvPr id="11" name="Picture 10" descr="TBS 80th white.jpg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6019800"/>
            <a:ext cx="762000" cy="762000"/>
          </a:xfrm>
          <a:prstGeom prst="rect">
            <a:avLst/>
          </a:prstGeom>
        </p:spPr>
      </p:pic>
      <p:pic>
        <p:nvPicPr>
          <p:cNvPr id="12" name="Picture 11" descr="EQUIS_logo13-HR.png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152999"/>
            <a:ext cx="1058710" cy="76140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E2CC6-D412-447A-AA08-77ED558067C1}" type="datetimeFigureOut">
              <a:rPr lang="th-TH" smtClean="0"/>
              <a:t>1/19/18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415" y="5943600"/>
            <a:ext cx="767385" cy="838200"/>
          </a:xfrm>
          <a:prstGeom prst="rect">
            <a:avLst/>
          </a:prstGeom>
        </p:spPr>
      </p:pic>
      <p:pic>
        <p:nvPicPr>
          <p:cNvPr id="9" name="Picture 8" descr="aacsb-accreditation-seal-5-HR 2.pn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4800"/>
            <a:ext cx="1066800" cy="360646"/>
          </a:xfrm>
          <a:prstGeom prst="rect">
            <a:avLst/>
          </a:prstGeom>
        </p:spPr>
      </p:pic>
      <p:pic>
        <p:nvPicPr>
          <p:cNvPr id="10" name="Picture 9" descr="TBS 80th white.jp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5943600"/>
            <a:ext cx="838200" cy="838200"/>
          </a:xfrm>
          <a:prstGeom prst="rect">
            <a:avLst/>
          </a:prstGeom>
        </p:spPr>
      </p:pic>
      <p:pic>
        <p:nvPicPr>
          <p:cNvPr id="11" name="Picture 10" descr="EQUIS_logo13-HR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76200"/>
            <a:ext cx="1058710" cy="76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3" name="Picture 2" descr="TBS 80th white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609600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022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4">
  <a:themeElements>
    <a:clrScheme name="Presentation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4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10257</TotalTime>
  <Words>0</Words>
  <Application>Microsoft Macintosh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Presentation4</vt:lpstr>
      <vt:lpstr>5_Custom Design</vt:lpstr>
      <vt:lpstr>4_Custom Design</vt:lpstr>
      <vt:lpstr>1_Custom Design</vt:lpstr>
      <vt:lpstr>Custom Design</vt:lpstr>
      <vt:lpstr>2_Custom Design</vt:lpstr>
      <vt:lpstr>3_Custom Design</vt:lpstr>
      <vt:lpstr>PowerPoint Presentation</vt:lpstr>
    </vt:vector>
  </TitlesOfParts>
  <Company>Star Reachers Group Co.,Ltd.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Starcom</dc:creator>
  <cp:lastModifiedBy>thammasat</cp:lastModifiedBy>
  <cp:revision>281</cp:revision>
  <cp:lastPrinted>2012-05-21T02:46:34Z</cp:lastPrinted>
  <dcterms:created xsi:type="dcterms:W3CDTF">2011-01-26T11:40:59Z</dcterms:created>
  <dcterms:modified xsi:type="dcterms:W3CDTF">2018-01-19T06:47:50Z</dcterms:modified>
</cp:coreProperties>
</file>