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3.xml" ContentType="application/vnd.openxmlformats-officedocument.theme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866" r:id="rId2"/>
    <p:sldMasterId id="2147483653" r:id="rId3"/>
    <p:sldMasterId id="2147483840" r:id="rId4"/>
  </p:sldMasterIdLst>
  <p:notesMasterIdLst>
    <p:notesMasterId r:id="rId6"/>
  </p:notesMasterIdLst>
  <p:handoutMasterIdLst>
    <p:handoutMasterId r:id="rId7"/>
  </p:handoutMasterIdLst>
  <p:sldIdLst>
    <p:sldId id="258" r:id="rId5"/>
  </p:sldIdLst>
  <p:sldSz cx="9906000" cy="6858000" type="A4"/>
  <p:notesSz cx="6797675" cy="9928225"/>
  <p:defaultTextStyle>
    <a:defPPr>
      <a:defRPr lang="th-TH"/>
    </a:defPPr>
    <a:lvl1pPr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anose="020B0604020202020204" pitchFamily="34" charset="0"/>
        <a:ea typeface="+mn-ea"/>
        <a:cs typeface="Angsana New" panose="02020603050405020304" pitchFamily="18" charset="-34"/>
      </a:defRPr>
    </a:lvl1pPr>
    <a:lvl2pPr marL="4572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anose="020B0604020202020204" pitchFamily="34" charset="0"/>
        <a:ea typeface="+mn-ea"/>
        <a:cs typeface="Angsana New" panose="02020603050405020304" pitchFamily="18" charset="-34"/>
      </a:defRPr>
    </a:lvl2pPr>
    <a:lvl3pPr marL="9144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anose="020B0604020202020204" pitchFamily="34" charset="0"/>
        <a:ea typeface="+mn-ea"/>
        <a:cs typeface="Angsana New" panose="02020603050405020304" pitchFamily="18" charset="-34"/>
      </a:defRPr>
    </a:lvl3pPr>
    <a:lvl4pPr marL="13716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anose="020B0604020202020204" pitchFamily="34" charset="0"/>
        <a:ea typeface="+mn-ea"/>
        <a:cs typeface="Angsana New" panose="02020603050405020304" pitchFamily="18" charset="-34"/>
      </a:defRPr>
    </a:lvl4pPr>
    <a:lvl5pPr marL="18288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anose="020B0604020202020204" pitchFamily="34" charset="0"/>
        <a:ea typeface="+mn-ea"/>
        <a:cs typeface="Angsana New" panose="02020603050405020304" pitchFamily="18" charset="-34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panose="020B0604020202020204" pitchFamily="34" charset="0"/>
        <a:ea typeface="+mn-ea"/>
        <a:cs typeface="Angsana New" panose="02020603050405020304" pitchFamily="18" charset="-34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panose="020B0604020202020204" pitchFamily="34" charset="0"/>
        <a:ea typeface="+mn-ea"/>
        <a:cs typeface="Angsana New" panose="02020603050405020304" pitchFamily="18" charset="-34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panose="020B0604020202020204" pitchFamily="34" charset="0"/>
        <a:ea typeface="+mn-ea"/>
        <a:cs typeface="Angsana New" panose="02020603050405020304" pitchFamily="18" charset="-34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panose="020B0604020202020204" pitchFamily="34" charset="0"/>
        <a:ea typeface="+mn-ea"/>
        <a:cs typeface="Angsana New" panose="02020603050405020304" pitchFamily="18" charset="-34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DC3"/>
    <a:srgbClr val="0074BD"/>
    <a:srgbClr val="0051C8"/>
    <a:srgbClr val="0066FF"/>
    <a:srgbClr val="0099FF"/>
    <a:srgbClr val="00CCFF"/>
    <a:srgbClr val="2299CE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 horzBarState="maximized">
    <p:restoredLeft sz="20063" autoAdjust="0"/>
    <p:restoredTop sz="98067" autoAdjust="0"/>
  </p:normalViewPr>
  <p:slideViewPr>
    <p:cSldViewPr showGuides="1">
      <p:cViewPr varScale="1">
        <p:scale>
          <a:sx n="46" d="100"/>
          <a:sy n="46" d="100"/>
        </p:scale>
        <p:origin x="48" y="1056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3167" tIns="46585" rIns="93167" bIns="46585" rtlCol="0"/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3167" tIns="46585" rIns="93167" bIns="46585" rtlCol="0"/>
          <a:lstStyle>
            <a:lvl1pPr algn="r" eaLnBrk="1" hangingPunct="1">
              <a:defRPr sz="1200"/>
            </a:lvl1pPr>
          </a:lstStyle>
          <a:p>
            <a:pPr>
              <a:defRPr/>
            </a:pPr>
            <a:fld id="{9C73FE9B-6368-4C21-93AF-26BB623F25CE}" type="datetimeFigureOut">
              <a:rPr lang="th-TH"/>
              <a:pPr>
                <a:defRPr/>
              </a:pPr>
              <a:t>24/01/61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3167" tIns="46585" rIns="93167" bIns="46585" rtlCol="0" anchor="b"/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3167" tIns="46585" rIns="93167" bIns="46585" rtlCol="0" anchor="b"/>
          <a:lstStyle>
            <a:lvl1pPr algn="r" eaLnBrk="1" hangingPunct="1">
              <a:defRPr sz="1200"/>
            </a:lvl1pPr>
          </a:lstStyle>
          <a:p>
            <a:pPr>
              <a:defRPr/>
            </a:pPr>
            <a:fld id="{ABDFF474-83C0-40D5-B746-D221C48802E1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3167" tIns="46585" rIns="93167" bIns="46585" rtlCol="0"/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3167" tIns="46585" rIns="93167" bIns="46585" rtlCol="0"/>
          <a:lstStyle>
            <a:lvl1pPr algn="r" eaLnBrk="1" hangingPunct="1">
              <a:defRPr sz="1200"/>
            </a:lvl1pPr>
          </a:lstStyle>
          <a:p>
            <a:pPr>
              <a:defRPr/>
            </a:pPr>
            <a:fld id="{411F1C08-E09E-4C94-A2CC-0796932A8FF4}" type="datetimeFigureOut">
              <a:rPr lang="th-TH"/>
              <a:pPr>
                <a:defRPr/>
              </a:pPr>
              <a:t>24/01/61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09613" y="744538"/>
            <a:ext cx="5378450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67" tIns="46585" rIns="93167" bIns="46585" rtlCol="0" anchor="ctr"/>
          <a:lstStyle/>
          <a:p>
            <a:pPr lvl="0"/>
            <a:endParaRPr lang="th-TH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16463"/>
            <a:ext cx="5438775" cy="4467225"/>
          </a:xfrm>
          <a:prstGeom prst="rect">
            <a:avLst/>
          </a:prstGeom>
        </p:spPr>
        <p:txBody>
          <a:bodyPr vert="horz" lIns="93167" tIns="46585" rIns="93167" bIns="46585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th-TH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3167" tIns="46585" rIns="93167" bIns="46585" rtlCol="0" anchor="b"/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3167" tIns="46585" rIns="93167" bIns="46585" rtlCol="0" anchor="b"/>
          <a:lstStyle>
            <a:lvl1pPr algn="r" eaLnBrk="1" hangingPunct="1">
              <a:defRPr sz="1200"/>
            </a:lvl1pPr>
          </a:lstStyle>
          <a:p>
            <a:pPr>
              <a:defRPr/>
            </a:pPr>
            <a:fld id="{1E019565-FC41-4189-89B9-C65EC2BEE183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67400"/>
            <a:ext cx="1239838" cy="884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2125" y="5943600"/>
            <a:ext cx="1870075" cy="1052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" name="Group 14"/>
          <p:cNvGrpSpPr>
            <a:grpSpLocks/>
          </p:cNvGrpSpPr>
          <p:nvPr/>
        </p:nvGrpSpPr>
        <p:grpSpPr bwMode="auto">
          <a:xfrm>
            <a:off x="3678238" y="115888"/>
            <a:ext cx="2363787" cy="1247775"/>
            <a:chOff x="3678402" y="116632"/>
            <a:chExt cx="2363844" cy="1246497"/>
          </a:xfrm>
        </p:grpSpPr>
        <p:pic>
          <p:nvPicPr>
            <p:cNvPr id="7" name="Picture 1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78402" y="116632"/>
              <a:ext cx="1117349" cy="12201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Picture 16" descr="TBS 80th white.jpg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73" t="2274" r="2542" b="2042"/>
            <a:stretch>
              <a:fillRect/>
            </a:stretch>
          </p:blipFill>
          <p:spPr bwMode="auto">
            <a:xfrm>
              <a:off x="4795749" y="116632"/>
              <a:ext cx="1246497" cy="12464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12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20183" y="1558442"/>
            <a:ext cx="8420100" cy="883800"/>
          </a:xfrm>
        </p:spPr>
        <p:txBody>
          <a:bodyPr/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352599" y="3645024"/>
            <a:ext cx="6624737" cy="2068389"/>
          </a:xfrm>
        </p:spPr>
        <p:txBody>
          <a:bodyPr/>
          <a:lstStyle>
            <a:lvl1pPr marL="0" indent="0" algn="ctr">
              <a:buFontTx/>
              <a:buNone/>
              <a:defRPr sz="1400"/>
            </a:lvl1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1489075" y="6210300"/>
            <a:ext cx="1198563" cy="476250"/>
          </a:xfrm>
        </p:spPr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0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1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469063" y="6210300"/>
            <a:ext cx="1527175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48749B-1D2C-4E3E-A8D1-5D443463BD13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160766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2"/>
          <p:cNvSpPr txBox="1">
            <a:spLocks noChangeArrowheads="1"/>
          </p:cNvSpPr>
          <p:nvPr/>
        </p:nvSpPr>
        <p:spPr bwMode="auto">
          <a:xfrm>
            <a:off x="1265238" y="3352800"/>
            <a:ext cx="72072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/>
            <a:endParaRPr lang="th-TH" altLang="th-TH"/>
          </a:p>
        </p:txBody>
      </p:sp>
      <p:sp>
        <p:nvSpPr>
          <p:cNvPr id="5" name="Rectangle 4"/>
          <p:cNvSpPr/>
          <p:nvPr/>
        </p:nvSpPr>
        <p:spPr>
          <a:xfrm>
            <a:off x="152400" y="304800"/>
            <a:ext cx="9612313" cy="46038"/>
          </a:xfrm>
          <a:prstGeom prst="rect">
            <a:avLst/>
          </a:prstGeom>
          <a:solidFill>
            <a:srgbClr val="007D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th-TH"/>
          </a:p>
        </p:txBody>
      </p:sp>
      <p:pic>
        <p:nvPicPr>
          <p:cNvPr id="6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700" y="5929313"/>
            <a:ext cx="1154113" cy="82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5600" y="5929313"/>
            <a:ext cx="1870075" cy="1052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Group 16"/>
          <p:cNvGrpSpPr>
            <a:grpSpLocks/>
          </p:cNvGrpSpPr>
          <p:nvPr/>
        </p:nvGrpSpPr>
        <p:grpSpPr bwMode="auto">
          <a:xfrm>
            <a:off x="3687763" y="387350"/>
            <a:ext cx="2363787" cy="1247775"/>
            <a:chOff x="3678402" y="116632"/>
            <a:chExt cx="2363844" cy="1246497"/>
          </a:xfrm>
        </p:grpSpPr>
        <p:pic>
          <p:nvPicPr>
            <p:cNvPr id="9" name="Picture 1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78402" y="116632"/>
              <a:ext cx="1117349" cy="12201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18" descr="TBS 80th white.jpg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73" t="2274" r="2542" b="2042"/>
            <a:stretch>
              <a:fillRect/>
            </a:stretch>
          </p:blipFill>
          <p:spPr bwMode="auto">
            <a:xfrm>
              <a:off x="4795749" y="116632"/>
              <a:ext cx="1246497" cy="12464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Rectangle 10"/>
          <p:cNvSpPr/>
          <p:nvPr/>
        </p:nvSpPr>
        <p:spPr>
          <a:xfrm>
            <a:off x="152400" y="5929313"/>
            <a:ext cx="9612313" cy="46037"/>
          </a:xfrm>
          <a:prstGeom prst="rect">
            <a:avLst/>
          </a:prstGeom>
          <a:solidFill>
            <a:srgbClr val="007D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th-TH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754476" y="2006154"/>
            <a:ext cx="8420100" cy="1470025"/>
          </a:xfrm>
        </p:spPr>
        <p:txBody>
          <a:bodyPr/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402050" y="3946525"/>
            <a:ext cx="6934200" cy="1752600"/>
          </a:xfrm>
        </p:spPr>
        <p:txBody>
          <a:bodyPr/>
          <a:lstStyle>
            <a:lvl1pPr marL="0" indent="0" algn="ctr">
              <a:buFontTx/>
              <a:buNone/>
              <a:defRPr sz="1400"/>
            </a:lvl1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12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1293813" y="6210300"/>
            <a:ext cx="1685925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3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3152775" y="6210300"/>
            <a:ext cx="31369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4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450013" y="6196013"/>
            <a:ext cx="1525587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E12DDA-9C67-4950-AC2D-C4F6FA419F8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521610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2"/>
          <p:cNvSpPr txBox="1">
            <a:spLocks noChangeArrowheads="1"/>
          </p:cNvSpPr>
          <p:nvPr/>
        </p:nvSpPr>
        <p:spPr bwMode="auto">
          <a:xfrm>
            <a:off x="1265238" y="3352800"/>
            <a:ext cx="72072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/>
            <a:endParaRPr lang="th-TH" altLang="th-TH"/>
          </a:p>
        </p:txBody>
      </p:sp>
      <p:sp>
        <p:nvSpPr>
          <p:cNvPr id="5" name="Rectangle 4"/>
          <p:cNvSpPr/>
          <p:nvPr/>
        </p:nvSpPr>
        <p:spPr>
          <a:xfrm>
            <a:off x="152400" y="304800"/>
            <a:ext cx="9612313" cy="46038"/>
          </a:xfrm>
          <a:prstGeom prst="rect">
            <a:avLst/>
          </a:prstGeom>
          <a:solidFill>
            <a:srgbClr val="007D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th-TH"/>
          </a:p>
        </p:txBody>
      </p:sp>
      <p:sp>
        <p:nvSpPr>
          <p:cNvPr id="6" name="Rectangle 5"/>
          <p:cNvSpPr/>
          <p:nvPr/>
        </p:nvSpPr>
        <p:spPr>
          <a:xfrm>
            <a:off x="152400" y="1935163"/>
            <a:ext cx="9612313" cy="46037"/>
          </a:xfrm>
          <a:prstGeom prst="rect">
            <a:avLst/>
          </a:prstGeom>
          <a:solidFill>
            <a:srgbClr val="007D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th-TH"/>
          </a:p>
        </p:txBody>
      </p:sp>
      <p:pic>
        <p:nvPicPr>
          <p:cNvPr id="7" name="Picture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50" y="5816600"/>
            <a:ext cx="1239838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3088" y="5934075"/>
            <a:ext cx="1870075" cy="1052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" name="Group 17"/>
          <p:cNvGrpSpPr>
            <a:grpSpLocks/>
          </p:cNvGrpSpPr>
          <p:nvPr/>
        </p:nvGrpSpPr>
        <p:grpSpPr bwMode="auto">
          <a:xfrm>
            <a:off x="3584575" y="488950"/>
            <a:ext cx="2363788" cy="1246188"/>
            <a:chOff x="3678402" y="116632"/>
            <a:chExt cx="2363844" cy="1246497"/>
          </a:xfrm>
        </p:grpSpPr>
        <p:pic>
          <p:nvPicPr>
            <p:cNvPr id="10" name="Picture 1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78402" y="116632"/>
              <a:ext cx="1117349" cy="12201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" name="Picture 19" descr="TBS 80th white.jpg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73" t="2274" r="2542" b="2042"/>
            <a:stretch>
              <a:fillRect/>
            </a:stretch>
          </p:blipFill>
          <p:spPr bwMode="auto">
            <a:xfrm>
              <a:off x="4795749" y="116632"/>
              <a:ext cx="1246497" cy="12464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12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795127" y="2119929"/>
            <a:ext cx="8420100" cy="1470025"/>
          </a:xfrm>
        </p:spPr>
        <p:txBody>
          <a:bodyPr/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545036" y="3946525"/>
            <a:ext cx="6934200" cy="1752600"/>
          </a:xfrm>
        </p:spPr>
        <p:txBody>
          <a:bodyPr/>
          <a:lstStyle>
            <a:lvl1pPr marL="0" indent="0" algn="ctr">
              <a:buFontTx/>
              <a:buNone/>
              <a:defRPr sz="1400"/>
            </a:lvl1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12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1352550" y="5934075"/>
            <a:ext cx="1584325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3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3184525" y="5934075"/>
            <a:ext cx="31369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4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753225" y="5934075"/>
            <a:ext cx="1525588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2F24B1-263E-4DE7-9544-AF62AB5DEAE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121808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8320" y="260648"/>
            <a:ext cx="7809056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205826" y="6210300"/>
            <a:ext cx="2275566" cy="476250"/>
          </a:xfr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BDA16F-8A08-43A3-B157-98F2A9EA0CC0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012473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464" y="4437112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8464" y="2204864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328613" y="6210300"/>
            <a:ext cx="2311400" cy="476250"/>
          </a:xfrm>
        </p:spPr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728E20-F602-43C8-9C08-CDD69EE34C35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482159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0391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2"/>
            <a:ext cx="39243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0" y="1600202"/>
            <a:ext cx="39624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487363" y="6210300"/>
            <a:ext cx="2311400" cy="476250"/>
          </a:xfrm>
        </p:spPr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3165475" y="6210300"/>
            <a:ext cx="3136900" cy="476250"/>
          </a:xfrm>
        </p:spPr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667500" y="6210300"/>
            <a:ext cx="1525588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05E78C-F1F3-4E6B-B4A3-70B5F5AF7E8F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073092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79629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1" y="1535113"/>
            <a:ext cx="4000499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1" y="2174875"/>
            <a:ext cx="4000499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24400" y="1535113"/>
            <a:ext cx="373380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24400" y="2174875"/>
            <a:ext cx="3733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 dirty="0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704850" y="6210300"/>
            <a:ext cx="210185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3155950" y="6210300"/>
            <a:ext cx="3021013" cy="476250"/>
          </a:xfrm>
        </p:spPr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608763" y="6210300"/>
            <a:ext cx="1849437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DA6256-1F5D-4CA7-A96D-F49FA3034B5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78630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78867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667500" y="6245225"/>
            <a:ext cx="1814513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19D930-6CBA-4529-B385-BDF411A2E7D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585760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681788" y="6221413"/>
            <a:ext cx="167005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E7E0E6-1674-4080-B309-973BA137C90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013709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7352" y="273052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09272" y="273052"/>
            <a:ext cx="472880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2480" y="1435102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51E2CF-570D-4917-B5E7-4F4962A0A40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877830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52600" y="4581128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52600" y="393302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th-TH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52600" y="5147866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681788" y="6210300"/>
            <a:ext cx="1525587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384491-0783-448B-AD2E-0C891ACAD27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915197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 rot="16200000">
            <a:off x="2148087" y="1562063"/>
            <a:ext cx="4392486" cy="4525963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344488" y="6227763"/>
            <a:ext cx="23114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3100388" y="6227763"/>
            <a:ext cx="31369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97688" y="6227763"/>
            <a:ext cx="1525587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59D9A3-A90B-4085-B23D-C80C228E75C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326203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 rot="16200000">
            <a:off x="4878353" y="-2209143"/>
            <a:ext cx="1392311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 rot="16200000">
            <a:off x="-191234" y="2092514"/>
            <a:ext cx="4527829" cy="36004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Vertical Text Placeholder 2"/>
          <p:cNvSpPr>
            <a:spLocks noGrp="1"/>
          </p:cNvSpPr>
          <p:nvPr>
            <p:ph type="body" orient="vert" idx="13"/>
          </p:nvPr>
        </p:nvSpPr>
        <p:spPr>
          <a:xfrm rot="16200000">
            <a:off x="3809762" y="2092514"/>
            <a:ext cx="4527829" cy="36004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4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6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AD8770-7CFD-42E6-B82E-7F9A16B685F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462511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E664A1-AE6E-4AF8-9EDC-FFAB50EF313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042831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4280" y="1052736"/>
            <a:ext cx="84201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77230" y="3140968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D119A2-2E34-441A-80DA-8B0DF2B4C6A2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838693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924815-4E9C-48D5-84C7-197C73F78628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207160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4528" y="2624931"/>
            <a:ext cx="7272808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4528" y="1124744"/>
            <a:ext cx="7272808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39C7EB-A903-473C-9C58-7E9060BE361B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843425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0"/>
            <a:ext cx="388163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th-TH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29200" y="1600200"/>
            <a:ext cx="3452192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01650" y="6308725"/>
            <a:ext cx="1577975" cy="365125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F782AA-DB1D-4B6A-AAAF-9BA5C882EE8F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009097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8464" y="1535113"/>
            <a:ext cx="4176464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8464" y="2174875"/>
            <a:ext cx="4176464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8944" y="1535113"/>
            <a:ext cx="4048621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48944" y="2174875"/>
            <a:ext cx="4048621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794964-210B-4D62-8624-EA87FAE9177E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016185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E0BEA6-6516-4D02-8B22-1B462C3839FB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309361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CA93DF-D024-4129-9BEA-0EE0FFE6505D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829975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138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273050"/>
            <a:ext cx="430716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0"/>
            <a:ext cx="3259138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D8BD4C-C2DD-4C67-B124-E41D239BD235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579151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89F8AB-6DE7-430B-9D8C-47D8707C74B8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043970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B48CBE-CE11-4726-A22B-2A39BD01DF8B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769182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9192A6-AE6D-4886-8075-26F182CAD690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0937818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5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DEDB42-8FE1-412F-B68E-8F31BB1CA5CE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4497955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2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600202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4DE7D2-1EE0-45D6-84DC-00404DB4329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2176041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1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1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2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2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01A997-53AF-42A7-BDD4-A26B5EA380B4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1614492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30047B-096C-4983-B924-5DAA636A22F4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5614359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094ABD-E242-4ACE-A1B2-0E50D37CFAC1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817895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2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2" y="273052"/>
            <a:ext cx="553773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2" y="1435102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EBF3BF-A2E6-4A39-87E0-A7679C299385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3910498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1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9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94F6DF-F45F-4062-86C1-C631E1BF1D3B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1885027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5"/>
            <a:ext cx="84201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9E75EF-6743-47F8-A175-BC6368327D67}" type="slidenum">
              <a:rPr lang="th-TH"/>
              <a:pPr>
                <a:defRPr/>
              </a:pPr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42750266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th-TH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E15DC6-7164-48B8-9EAD-C8E6E8205B01}" type="slidenum">
              <a:rPr lang="th-TH"/>
              <a:pPr>
                <a:defRPr/>
              </a:pPr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63734350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638" y="4406900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39EADC-5D38-4BD6-BCA1-9C1970E0E9CD}" type="slidenum">
              <a:rPr lang="th-TH"/>
              <a:pPr>
                <a:defRPr/>
              </a:pPr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8067070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2492896"/>
            <a:ext cx="4381500" cy="363326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th-TH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29200" y="2492896"/>
            <a:ext cx="4381500" cy="363326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8D21FC-B317-4986-A0AC-784512D1B21C}" type="slidenum">
              <a:rPr lang="th-TH"/>
              <a:pPr>
                <a:defRPr/>
              </a:pPr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47504518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 smtClean="0"/>
              <a:t>Click to edit Master title style</a:t>
            </a:r>
            <a:endParaRPr lang="th-TH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9668" y="2410930"/>
            <a:ext cx="4376738" cy="49499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3068960"/>
            <a:ext cx="4376738" cy="305720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th-TH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6743" y="2410930"/>
            <a:ext cx="4378325" cy="49499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375" y="3068960"/>
            <a:ext cx="4378325" cy="305720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479FFB-1BF5-41CC-8E72-36A526636B9C}" type="slidenum">
              <a:rPr lang="th-TH"/>
              <a:pPr>
                <a:defRPr/>
              </a:pPr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9113777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0292" y="1196752"/>
            <a:ext cx="8915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85D315-A2DF-4CBA-8F0E-634582D0630C}" type="slidenum">
              <a:rPr lang="th-TH"/>
              <a:pPr>
                <a:defRPr/>
              </a:pPr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89000194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997B08-BB19-4F0A-9B5B-BE572890F53A}" type="slidenum">
              <a:rPr lang="th-TH"/>
              <a:pPr>
                <a:defRPr/>
              </a:pPr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358053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0857" y="1124744"/>
            <a:ext cx="3259138" cy="88642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3500" y="1124744"/>
            <a:ext cx="5537200" cy="500141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0857" y="2225759"/>
            <a:ext cx="3259138" cy="390040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F403CF-F506-4A17-B140-BCCDCFE4FBB8}" type="slidenum">
              <a:rPr lang="th-TH"/>
              <a:pPr>
                <a:defRPr/>
              </a:pPr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78489187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513" y="1124743"/>
            <a:ext cx="5943600" cy="3602831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78C49F-5866-4DC3-ACD4-C68C0F1C063C}" type="slidenum">
              <a:rPr lang="th-TH"/>
              <a:pPr>
                <a:defRPr/>
              </a:pPr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7300717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20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image" Target="../media/image11.jpeg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image" Target="../media/image10.jpeg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19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image" Target="../media/image12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image" Target="../media/image15.png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image" Target="../media/image14.png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image" Target="../media/image13.jpeg"/><Relationship Id="rId5" Type="http://schemas.openxmlformats.org/officeDocument/2006/relationships/slideLayout" Target="../slideLayouts/slideLayout28.xml"/><Relationship Id="rId10" Type="http://schemas.openxmlformats.org/officeDocument/2006/relationships/theme" Target="../theme/theme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Relationship Id="rId14" Type="http://schemas.openxmlformats.org/officeDocument/2006/relationships/image" Target="../media/image5.jpe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0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5.xml"/><Relationship Id="rId7" Type="http://schemas.openxmlformats.org/officeDocument/2006/relationships/slideLayout" Target="../slideLayouts/slideLayout39.xml"/><Relationship Id="rId12" Type="http://schemas.openxmlformats.org/officeDocument/2006/relationships/image" Target="../media/image15.png"/><Relationship Id="rId2" Type="http://schemas.openxmlformats.org/officeDocument/2006/relationships/slideLayout" Target="../slideLayouts/slideLayout34.xml"/><Relationship Id="rId1" Type="http://schemas.openxmlformats.org/officeDocument/2006/relationships/slideLayout" Target="../slideLayouts/slideLayout33.xml"/><Relationship Id="rId6" Type="http://schemas.openxmlformats.org/officeDocument/2006/relationships/slideLayout" Target="../slideLayouts/slideLayout38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37.xml"/><Relationship Id="rId10" Type="http://schemas.openxmlformats.org/officeDocument/2006/relationships/theme" Target="../theme/theme4.xml"/><Relationship Id="rId4" Type="http://schemas.openxmlformats.org/officeDocument/2006/relationships/slideLayout" Target="../slideLayouts/slideLayout36.xml"/><Relationship Id="rId9" Type="http://schemas.openxmlformats.org/officeDocument/2006/relationships/slideLayout" Target="../slideLayouts/slideLayout41.xml"/><Relationship Id="rId14" Type="http://schemas.openxmlformats.org/officeDocument/2006/relationships/image" Target="../media/image5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8" descr="D:\My Dropbox\__TBS\_Brand Platform\ppt Template\012611\2 openpage template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958"/>
          <a:stretch>
            <a:fillRect/>
          </a:stretch>
        </p:blipFill>
        <p:spPr bwMode="auto">
          <a:xfrm>
            <a:off x="0" y="-19050"/>
            <a:ext cx="86248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95300" y="274638"/>
            <a:ext cx="7697788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 smtClean="0"/>
              <a:t>Click to edit Master title style</a:t>
            </a:r>
            <a:endParaRPr lang="th-TH" altLang="th-TH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5300" y="1600200"/>
            <a:ext cx="7697788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 smtClean="0"/>
              <a:t>Edit Master text styles</a:t>
            </a:r>
          </a:p>
          <a:p>
            <a:pPr lvl="1"/>
            <a:r>
              <a:rPr lang="en-US" altLang="th-TH" smtClean="0"/>
              <a:t>Second level</a:t>
            </a:r>
          </a:p>
          <a:p>
            <a:pPr lvl="2"/>
            <a:r>
              <a:rPr lang="en-US" altLang="th-TH" smtClean="0"/>
              <a:t>Third level</a:t>
            </a:r>
          </a:p>
          <a:p>
            <a:pPr lvl="3"/>
            <a:r>
              <a:rPr lang="en-US" altLang="th-TH" smtClean="0"/>
              <a:t>Fourth level</a:t>
            </a:r>
          </a:p>
          <a:p>
            <a:pPr lvl="4"/>
            <a:r>
              <a:rPr lang="en-US" altLang="th-TH" smtClean="0"/>
              <a:t>Fifth level</a:t>
            </a:r>
            <a:endParaRPr lang="th-TH" altLang="th-TH" smtClean="0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93424" y="6198398"/>
            <a:ext cx="2311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dirty="0">
                <a:latin typeface="Browallia New" pitchFamily="34" charset="-34"/>
                <a:cs typeface="Browallia New" pitchFamily="34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936875" y="6210300"/>
            <a:ext cx="31369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dirty="0">
                <a:latin typeface="Browallia New" pitchFamily="34" charset="-34"/>
                <a:cs typeface="Browallia New" pitchFamily="34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205826" y="6210300"/>
            <a:ext cx="1906299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latin typeface="Browallia New" pitchFamily="34" charset="-34"/>
                <a:cs typeface="Browallia New" pitchFamily="34" charset="-34"/>
              </a:defRPr>
            </a:lvl1pPr>
          </a:lstStyle>
          <a:p>
            <a:pPr>
              <a:defRPr/>
            </a:pPr>
            <a:fld id="{452C7C06-FCD1-44BF-8FA1-4EDA0F6B215B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pic>
        <p:nvPicPr>
          <p:cNvPr id="1032" name="Picture 1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6800" y="6019800"/>
            <a:ext cx="1066800" cy="760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Picture 2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5238" y="120650"/>
            <a:ext cx="868362" cy="94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" name="Picture 3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8525" y="5256213"/>
            <a:ext cx="1463675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5" name="Picture 11" descr="TBS 80th white.jpg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3" t="2274" r="2542" b="2042"/>
          <a:stretch>
            <a:fillRect/>
          </a:stretch>
        </p:blipFill>
        <p:spPr bwMode="auto">
          <a:xfrm>
            <a:off x="8885238" y="1141413"/>
            <a:ext cx="852487" cy="852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  <p:sldLayoutId id="2147483938" r:id="rId2"/>
    <p:sldLayoutId id="2147483939" r:id="rId3"/>
    <p:sldLayoutId id="2147483907" r:id="rId4"/>
    <p:sldLayoutId id="2147483940" r:id="rId5"/>
    <p:sldLayoutId id="2147483941" r:id="rId6"/>
    <p:sldLayoutId id="2147483942" r:id="rId7"/>
    <p:sldLayoutId id="2147483943" r:id="rId8"/>
    <p:sldLayoutId id="2147483944" r:id="rId9"/>
    <p:sldLayoutId id="2147483908" r:id="rId10"/>
    <p:sldLayoutId id="2147483945" r:id="rId11"/>
    <p:sldLayoutId id="2147483946" r:id="rId12"/>
    <p:sldLayoutId id="2147483909" r:id="rId13"/>
    <p:sldLayoutId id="2147483910" r:id="rId14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ea typeface="+mj-ea"/>
          <a:cs typeface="Browallia New" pitchFamily="34" charset="-34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cs typeface="Browallia New" pitchFamily="34" charset="-34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cs typeface="Browallia New" pitchFamily="34" charset="-34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cs typeface="Browallia New" pitchFamily="34" charset="-34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cs typeface="Browallia New" pitchFamily="34" charset="-34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ngsana New" pitchFamily="18" charset="-34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ngsana New" pitchFamily="18" charset="-34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ngsana New" pitchFamily="18" charset="-34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ngsana New" pitchFamily="18" charset="-34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Browallia New" pitchFamily="34" charset="-34"/>
          <a:ea typeface="+mn-ea"/>
          <a:cs typeface="Browallia New" pitchFamily="34" charset="-34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Browallia New" pitchFamily="34" charset="-34"/>
          <a:cs typeface="Browallia New" pitchFamily="34" charset="-34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Browallia New" pitchFamily="34" charset="-34"/>
          <a:cs typeface="Browallia New" pitchFamily="34" charset="-34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Browallia New" pitchFamily="34" charset="-34"/>
          <a:cs typeface="Browallia New" pitchFamily="34" charset="-34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Browallia New" pitchFamily="34" charset="-34"/>
          <a:cs typeface="Browallia New" pitchFamily="34" charset="-34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495300" y="274638"/>
            <a:ext cx="7697788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 smtClean="0"/>
              <a:t>Click to edit Master title style</a:t>
            </a:r>
            <a:endParaRPr lang="th-TH" altLang="th-TH" smtClean="0"/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5300" y="1601788"/>
            <a:ext cx="7697788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 smtClean="0"/>
              <a:t>Click to edit Master text styles</a:t>
            </a:r>
          </a:p>
          <a:p>
            <a:pPr lvl="1"/>
            <a:r>
              <a:rPr lang="en-US" altLang="th-TH" smtClean="0"/>
              <a:t>Second level</a:t>
            </a:r>
          </a:p>
          <a:p>
            <a:pPr lvl="2"/>
            <a:r>
              <a:rPr lang="en-US" altLang="th-TH" smtClean="0"/>
              <a:t>Third level</a:t>
            </a:r>
          </a:p>
          <a:p>
            <a:pPr lvl="3"/>
            <a:r>
              <a:rPr lang="en-US" altLang="th-TH" smtClean="0"/>
              <a:t>Fourth level</a:t>
            </a:r>
          </a:p>
          <a:p>
            <a:pPr lvl="4"/>
            <a:r>
              <a:rPr lang="en-US" altLang="th-TH" smtClean="0"/>
              <a:t>Fifth level</a:t>
            </a:r>
            <a:endParaRPr lang="th-TH" altLang="th-TH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0"/>
            <a:ext cx="15779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 dirty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76538" y="6313488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 dirty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337300" y="6308725"/>
            <a:ext cx="18557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hangingPunct="1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C67619AA-D20D-4EEB-B4BA-99A2B4F90CCC}" type="slidenum">
              <a:rPr lang="th-TH"/>
              <a:pPr>
                <a:defRPr/>
              </a:pPr>
              <a:t>‹#›</a:t>
            </a:fld>
            <a:endParaRPr lang="th-TH"/>
          </a:p>
        </p:txBody>
      </p:sp>
      <p:sp>
        <p:nvSpPr>
          <p:cNvPr id="8" name="Rectangle 7"/>
          <p:cNvSpPr/>
          <p:nvPr/>
        </p:nvSpPr>
        <p:spPr>
          <a:xfrm>
            <a:off x="8610600" y="0"/>
            <a:ext cx="1295400" cy="68580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th-TH"/>
          </a:p>
        </p:txBody>
      </p:sp>
      <p:pic>
        <p:nvPicPr>
          <p:cNvPr id="2056" name="Picture 8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6800" y="6019800"/>
            <a:ext cx="1066800" cy="760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0638" y="76200"/>
            <a:ext cx="766762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0" descr="TBS 80th white.jp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5400" y="1143000"/>
            <a:ext cx="7620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6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2200" y="5441950"/>
            <a:ext cx="1136650" cy="38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911" r:id="rId1"/>
    <p:sldLayoutId id="2147483912" r:id="rId2"/>
    <p:sldLayoutId id="2147483913" r:id="rId3"/>
    <p:sldLayoutId id="2147483947" r:id="rId4"/>
    <p:sldLayoutId id="2147483914" r:id="rId5"/>
    <p:sldLayoutId id="2147483915" r:id="rId6"/>
    <p:sldLayoutId id="2147483916" r:id="rId7"/>
    <p:sldLayoutId id="2147483917" r:id="rId8"/>
    <p:sldLayoutId id="2147483918" r:id="rId9"/>
  </p:sldLayoutIdLs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cs typeface="Angsana New" panose="02020603050405020304" pitchFamily="18" charset="-34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cs typeface="Angsana New" panose="02020603050405020304" pitchFamily="18" charset="-34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cs typeface="Angsana New" panose="02020603050405020304" pitchFamily="18" charset="-34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cs typeface="Angsana New" panose="02020603050405020304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cs typeface="Angsana New" panose="02020603050405020304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cs typeface="Angsana New" panose="02020603050405020304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cs typeface="Angsana New" panose="02020603050405020304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cs typeface="Angsana New" panose="02020603050405020304" pitchFamily="18" charset="-34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95300" y="76200"/>
            <a:ext cx="8915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altLang="th-TH" smtClean="0"/>
              <a:t>Click to edit Master title style</a:t>
            </a:r>
          </a:p>
        </p:txBody>
      </p:sp>
      <p:sp>
        <p:nvSpPr>
          <p:cNvPr id="3075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5300" y="1600200"/>
            <a:ext cx="89154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altLang="th-TH" smtClean="0"/>
              <a:t>Click to edit Master text styles</a:t>
            </a:r>
          </a:p>
          <a:p>
            <a:pPr lvl="1"/>
            <a:r>
              <a:rPr lang="th-TH" altLang="th-TH" smtClean="0"/>
              <a:t>Second level</a:t>
            </a:r>
          </a:p>
          <a:p>
            <a:pPr lvl="2"/>
            <a:r>
              <a:rPr lang="th-TH" altLang="th-TH" smtClean="0"/>
              <a:t>Third level</a:t>
            </a:r>
          </a:p>
          <a:p>
            <a:pPr lvl="3"/>
            <a:r>
              <a:rPr lang="th-TH" altLang="th-TH" smtClean="0"/>
              <a:t>Fourth level</a:t>
            </a:r>
          </a:p>
          <a:p>
            <a:pPr lvl="4"/>
            <a:r>
              <a:rPr lang="th-TH" altLang="th-TH" smtClean="0"/>
              <a:t>Fifth level</a:t>
            </a:r>
          </a:p>
        </p:txBody>
      </p:sp>
      <p:sp>
        <p:nvSpPr>
          <p:cNvPr id="9221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238375" y="6237288"/>
            <a:ext cx="192722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dirty="0">
                <a:latin typeface="Browallia New" pitchFamily="34" charset="-34"/>
                <a:cs typeface="Browallia New" pitchFamily="34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305300" y="6226175"/>
            <a:ext cx="31369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Browallia New" pitchFamily="34" charset="-34"/>
                <a:cs typeface="Browallia New" pitchFamily="34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581900" y="6226175"/>
            <a:ext cx="1814513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latin typeface="Browallia New" pitchFamily="34" charset="-34"/>
                <a:cs typeface="Browallia New" pitchFamily="34" charset="-34"/>
              </a:defRPr>
            </a:lvl1pPr>
          </a:lstStyle>
          <a:p>
            <a:pPr>
              <a:defRPr/>
            </a:pPr>
            <a:fld id="{5C4F2A90-D94F-4C28-834E-F5C768C16E8D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pic>
        <p:nvPicPr>
          <p:cNvPr id="3079" name="Picture 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" y="69850"/>
            <a:ext cx="766763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080" name="Group 1"/>
          <p:cNvGrpSpPr>
            <a:grpSpLocks/>
          </p:cNvGrpSpPr>
          <p:nvPr/>
        </p:nvGrpSpPr>
        <p:grpSpPr bwMode="auto">
          <a:xfrm>
            <a:off x="106363" y="6126163"/>
            <a:ext cx="1992312" cy="628650"/>
            <a:chOff x="151435" y="6112193"/>
            <a:chExt cx="1993253" cy="629076"/>
          </a:xfrm>
        </p:grpSpPr>
        <p:pic>
          <p:nvPicPr>
            <p:cNvPr id="3082" name="Picture 7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62685" y="6112193"/>
              <a:ext cx="882003" cy="6290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83" name="Picture 9" descr="aacsb-accreditation-seal-5-HR 2.png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435" y="6360829"/>
              <a:ext cx="1066800" cy="3606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081" name="Picture 10" descr="TBS 80th white.jpg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3" t="2274" r="2542" b="2042"/>
          <a:stretch>
            <a:fillRect/>
          </a:stretch>
        </p:blipFill>
        <p:spPr bwMode="auto">
          <a:xfrm>
            <a:off x="8558213" y="66675"/>
            <a:ext cx="852487" cy="85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919" r:id="rId1"/>
    <p:sldLayoutId id="2147483920" r:id="rId2"/>
    <p:sldLayoutId id="2147483921" r:id="rId3"/>
    <p:sldLayoutId id="2147483922" r:id="rId4"/>
    <p:sldLayoutId id="2147483923" r:id="rId5"/>
    <p:sldLayoutId id="2147483924" r:id="rId6"/>
    <p:sldLayoutId id="2147483925" r:id="rId7"/>
    <p:sldLayoutId id="2147483926" r:id="rId8"/>
    <p:sldLayoutId id="2147483927" r:id="rId9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ea typeface="+mj-ea"/>
          <a:cs typeface="Browallia New" pitchFamily="34" charset="-34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cs typeface="Browallia New" pitchFamily="34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cs typeface="Browallia New" pitchFamily="34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cs typeface="Browallia New" pitchFamily="34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cs typeface="Browallia New" pitchFamily="34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Browallia New" pitchFamily="34" charset="-34"/>
          <a:ea typeface="+mn-ea"/>
          <a:cs typeface="Browallia New" pitchFamily="34" charset="-34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Browallia New" pitchFamily="34" charset="-34"/>
          <a:cs typeface="Browallia New" pitchFamily="34" charset="-34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Browallia New" pitchFamily="34" charset="-34"/>
          <a:cs typeface="Browallia New" pitchFamily="34" charset="-34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Browallia New" pitchFamily="34" charset="-34"/>
          <a:cs typeface="Browallia New" pitchFamily="34" charset="-34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Browallia New" pitchFamily="34" charset="-34"/>
          <a:cs typeface="Browallia New" pitchFamily="34" charset="-34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Placeholder 1"/>
          <p:cNvSpPr>
            <a:spLocks noGrp="1"/>
          </p:cNvSpPr>
          <p:nvPr>
            <p:ph type="title"/>
          </p:nvPr>
        </p:nvSpPr>
        <p:spPr bwMode="auto">
          <a:xfrm>
            <a:off x="479425" y="1104900"/>
            <a:ext cx="8915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 smtClean="0"/>
              <a:t>Click to edit Master title style</a:t>
            </a:r>
            <a:endParaRPr lang="th-TH" altLang="th-TH" smtClean="0"/>
          </a:p>
        </p:txBody>
      </p:sp>
      <p:sp>
        <p:nvSpPr>
          <p:cNvPr id="409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5300" y="2374900"/>
            <a:ext cx="8915400" cy="364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 smtClean="0"/>
              <a:t>Click to edit Master text styles</a:t>
            </a:r>
          </a:p>
          <a:p>
            <a:pPr lvl="1"/>
            <a:r>
              <a:rPr lang="en-US" altLang="th-TH" smtClean="0"/>
              <a:t>Second level</a:t>
            </a:r>
          </a:p>
          <a:p>
            <a:pPr lvl="2"/>
            <a:r>
              <a:rPr lang="en-US" altLang="th-TH" smtClean="0"/>
              <a:t>Third level</a:t>
            </a:r>
          </a:p>
          <a:p>
            <a:pPr lvl="3"/>
            <a:r>
              <a:rPr lang="en-US" altLang="th-TH" smtClean="0"/>
              <a:t>Fourth level</a:t>
            </a:r>
          </a:p>
          <a:p>
            <a:pPr lvl="4"/>
            <a:r>
              <a:rPr lang="en-US" altLang="th-TH" smtClean="0"/>
              <a:t>Fifth level</a:t>
            </a:r>
            <a:endParaRPr lang="th-TH" altLang="th-TH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487488" y="6356350"/>
            <a:ext cx="18764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 dirty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03613" y="6356350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46888" y="6356350"/>
            <a:ext cx="19732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hangingPunct="1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26AFDE46-5CFB-4F92-A1BE-F90F68153327}" type="slidenum">
              <a:rPr lang="th-TH"/>
              <a:pPr>
                <a:defRPr/>
              </a:pPr>
              <a:t>‹#›</a:t>
            </a:fld>
            <a:endParaRPr lang="th-TH" dirty="0"/>
          </a:p>
        </p:txBody>
      </p:sp>
      <p:pic>
        <p:nvPicPr>
          <p:cNvPr id="4103" name="Picture 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0788" y="6146800"/>
            <a:ext cx="946150" cy="674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9" descr="aacsb-accreditation-seal-5-HR 2.png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988" y="6361113"/>
            <a:ext cx="1066800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solidFill>
            <a:srgbClr val="0074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th-TH"/>
          </a:p>
        </p:txBody>
      </p:sp>
      <p:grpSp>
        <p:nvGrpSpPr>
          <p:cNvPr id="4106" name="Group 12"/>
          <p:cNvGrpSpPr>
            <a:grpSpLocks/>
          </p:cNvGrpSpPr>
          <p:nvPr/>
        </p:nvGrpSpPr>
        <p:grpSpPr bwMode="auto">
          <a:xfrm>
            <a:off x="4143375" y="125413"/>
            <a:ext cx="1619250" cy="852487"/>
            <a:chOff x="4016896" y="260648"/>
            <a:chExt cx="1619505" cy="852984"/>
          </a:xfrm>
        </p:grpSpPr>
        <p:pic>
          <p:nvPicPr>
            <p:cNvPr id="4107" name="Picture 7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16896" y="275432"/>
              <a:ext cx="767385" cy="838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08" name="Picture 11" descr="TBS 80th white.jpg"/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73" t="2274" r="2542" b="2042"/>
            <a:stretch>
              <a:fillRect/>
            </a:stretch>
          </p:blipFill>
          <p:spPr bwMode="auto">
            <a:xfrm>
              <a:off x="4784281" y="260648"/>
              <a:ext cx="852120" cy="8521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8" r:id="rId1"/>
    <p:sldLayoutId id="2147483929" r:id="rId2"/>
    <p:sldLayoutId id="2147483930" r:id="rId3"/>
    <p:sldLayoutId id="2147483931" r:id="rId4"/>
    <p:sldLayoutId id="2147483932" r:id="rId5"/>
    <p:sldLayoutId id="2147483933" r:id="rId6"/>
    <p:sldLayoutId id="2147483934" r:id="rId7"/>
    <p:sldLayoutId id="2147483935" r:id="rId8"/>
    <p:sldLayoutId id="2147483936" r:id="rId9"/>
  </p:sldLayoutIdLs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cs typeface="Angsana New" panose="02020603050405020304" pitchFamily="18" charset="-34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cs typeface="Angsana New" panose="02020603050405020304" pitchFamily="18" charset="-34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cs typeface="Angsana New" panose="02020603050405020304" pitchFamily="18" charset="-34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cs typeface="Angsana New" panose="02020603050405020304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cs typeface="Angsana New" panose="02020603050405020304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cs typeface="Angsana New" panose="02020603050405020304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cs typeface="Angsana New" panose="02020603050405020304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cs typeface="Angsana New" panose="02020603050405020304" pitchFamily="18" charset="-34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277813" y="273050"/>
            <a:ext cx="3259137" cy="1162050"/>
          </a:xfrm>
        </p:spPr>
        <p:txBody>
          <a:bodyPr/>
          <a:lstStyle/>
          <a:p>
            <a:endParaRPr lang="th-TH" altLang="th-TH" smtClean="0"/>
          </a:p>
        </p:txBody>
      </p:sp>
      <p:sp>
        <p:nvSpPr>
          <p:cNvPr id="18435" name="Content Placeholder 3"/>
          <p:cNvSpPr>
            <a:spLocks noGrp="1"/>
          </p:cNvSpPr>
          <p:nvPr>
            <p:ph idx="1"/>
          </p:nvPr>
        </p:nvSpPr>
        <p:spPr>
          <a:xfrm>
            <a:off x="3709988" y="273050"/>
            <a:ext cx="4727575" cy="5853113"/>
          </a:xfrm>
        </p:spPr>
        <p:txBody>
          <a:bodyPr/>
          <a:lstStyle/>
          <a:p>
            <a:endParaRPr lang="th-TH" altLang="th-TH" smtClean="0"/>
          </a:p>
        </p:txBody>
      </p:sp>
      <p:sp>
        <p:nvSpPr>
          <p:cNvPr id="18436" name="Text Placeholder 4"/>
          <p:cNvSpPr>
            <a:spLocks noGrp="1"/>
          </p:cNvSpPr>
          <p:nvPr>
            <p:ph type="body" sz="half" idx="2"/>
          </p:nvPr>
        </p:nvSpPr>
        <p:spPr>
          <a:xfrm>
            <a:off x="273050" y="1435100"/>
            <a:ext cx="3259138" cy="4691063"/>
          </a:xfrm>
        </p:spPr>
        <p:txBody>
          <a:bodyPr/>
          <a:lstStyle/>
          <a:p>
            <a:endParaRPr lang="th-TH" altLang="th-TH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4">
  <a:themeElements>
    <a:clrScheme name="Presentation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resentation4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esentation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Presentation21" id="{FB7031FF-DC59-4AA0-85DA-A1402D39ECA4}" vid="{E5C70C39-6B75-4721-8BCE-F8C2B7720554}"/>
    </a:ext>
  </a:extLst>
</a:theme>
</file>

<file path=ppt/theme/theme2.xml><?xml version="1.0" encoding="utf-8"?>
<a:theme xmlns:a="http://schemas.openxmlformats.org/drawingml/2006/main" name="4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1" id="{FB7031FF-DC59-4AA0-85DA-A1402D39ECA4}" vid="{F4A68FE2-E690-42D0-891A-BB984F73151A}"/>
    </a:ext>
  </a:extLst>
</a:theme>
</file>

<file path=ppt/theme/theme3.xml><?xml version="1.0" encoding="utf-8"?>
<a:theme xmlns:a="http://schemas.openxmlformats.org/drawingml/2006/main" name="1_Custom Design">
  <a:themeElements>
    <a:clrScheme name="1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Custom Design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Presentation21" id="{FB7031FF-DC59-4AA0-85DA-A1402D39ECA4}" vid="{87B63694-B9F6-4D7C-BC46-51C04140C60D}"/>
    </a:ext>
  </a:extLst>
</a:theme>
</file>

<file path=ppt/theme/theme4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1" id="{FB7031FF-DC59-4AA0-85DA-A1402D39ECA4}" vid="{600D8CB1-4FFE-4420-8CD2-3EE9CC76C217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Words>0</Words>
  <Application>Microsoft Office PowerPoint</Application>
  <PresentationFormat>A4 Paper (210x297 mm)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1</vt:i4>
      </vt:variant>
    </vt:vector>
  </HeadingPairs>
  <TitlesOfParts>
    <vt:vector size="10" baseType="lpstr">
      <vt:lpstr>Angsana New</vt:lpstr>
      <vt:lpstr>Arial</vt:lpstr>
      <vt:lpstr>Browallia New</vt:lpstr>
      <vt:lpstr>Calibri</vt:lpstr>
      <vt:lpstr>Cordia New</vt:lpstr>
      <vt:lpstr>Presentation4</vt:lpstr>
      <vt:lpstr>4_Custom Design</vt:lpstr>
      <vt:lpstr>1_Custom Design</vt:lpstr>
      <vt:lpstr>Custom Design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Kannika Pathikomwong</dc:creator>
  <cp:lastModifiedBy>Kannika Pathikomwong</cp:lastModifiedBy>
  <cp:revision>1</cp:revision>
  <cp:lastPrinted>2012-05-21T02:46:34Z</cp:lastPrinted>
  <dcterms:created xsi:type="dcterms:W3CDTF">2018-01-24T09:25:56Z</dcterms:created>
  <dcterms:modified xsi:type="dcterms:W3CDTF">2018-01-24T09:28:00Z</dcterms:modified>
</cp:coreProperties>
</file>