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866" r:id="rId2"/>
    <p:sldMasterId id="2147483653" r:id="rId3"/>
    <p:sldMasterId id="2147483840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9906000" cy="6858000" type="A4"/>
  <p:notesSz cx="6797675" cy="9928225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DC3"/>
    <a:srgbClr val="0074BD"/>
    <a:srgbClr val="0051C8"/>
    <a:srgbClr val="0066FF"/>
    <a:srgbClr val="0099FF"/>
    <a:srgbClr val="00CCFF"/>
    <a:srgbClr val="2299C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3" autoAdjust="0"/>
    <p:restoredTop sz="98067" autoAdjust="0"/>
  </p:normalViewPr>
  <p:slideViewPr>
    <p:cSldViewPr showGuides="1">
      <p:cViewPr varScale="1">
        <p:scale>
          <a:sx n="117" d="100"/>
          <a:sy n="117" d="100"/>
        </p:scale>
        <p:origin x="-1080" y="-11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C73FE9B-6368-4C21-93AF-26BB623F25CE}" type="datetimeFigureOut">
              <a:rPr lang="th-TH"/>
              <a:pPr>
                <a:defRPr/>
              </a:pPr>
              <a:t>2/7/18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BDFF474-83C0-40D5-B746-D221C48802E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4177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11F1C08-E09E-4C94-A2CC-0796932A8FF4}" type="datetimeFigureOut">
              <a:rPr lang="th-TH"/>
              <a:pPr>
                <a:defRPr/>
              </a:pPr>
              <a:t>2/7/18 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5" rIns="93167" bIns="46585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3167" tIns="46585" rIns="93167" bIns="4658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E019565-FC41-4189-89B9-C65EC2BEE18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82959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25" y="5943600"/>
            <a:ext cx="187007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3678238" y="115888"/>
            <a:ext cx="2363787" cy="1247775"/>
            <a:chOff x="3678402" y="116632"/>
            <a:chExt cx="2363844" cy="1246497"/>
          </a:xfrm>
        </p:grpSpPr>
        <p:pic>
          <p:nvPicPr>
            <p:cNvPr id="7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402" y="116632"/>
              <a:ext cx="1117349" cy="1220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6" descr="TBS 80th white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95749" y="116632"/>
              <a:ext cx="1246497" cy="1246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0183" y="1558442"/>
            <a:ext cx="8420100" cy="883800"/>
          </a:xfrm>
        </p:spPr>
        <p:txBody>
          <a:bodyPr/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52599" y="3645024"/>
            <a:ext cx="6624737" cy="2068389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1489075" y="6210300"/>
            <a:ext cx="1198563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9063" y="6210300"/>
            <a:ext cx="1527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8749B-1D2C-4E3E-A8D1-5D443463BD1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4" y="5949280"/>
            <a:ext cx="1123734" cy="80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076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1265238" y="3352800"/>
            <a:ext cx="7207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5" name="Rectangle 4"/>
          <p:cNvSpPr/>
          <p:nvPr/>
        </p:nvSpPr>
        <p:spPr>
          <a:xfrm>
            <a:off x="152400" y="304800"/>
            <a:ext cx="9612313" cy="46038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pic>
        <p:nvPicPr>
          <p:cNvPr id="7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600" y="5929313"/>
            <a:ext cx="1870075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6"/>
          <p:cNvGrpSpPr>
            <a:grpSpLocks/>
          </p:cNvGrpSpPr>
          <p:nvPr/>
        </p:nvGrpSpPr>
        <p:grpSpPr bwMode="auto">
          <a:xfrm>
            <a:off x="3687763" y="387350"/>
            <a:ext cx="2363787" cy="1247775"/>
            <a:chOff x="3678402" y="116632"/>
            <a:chExt cx="2363844" cy="1246497"/>
          </a:xfrm>
        </p:grpSpPr>
        <p:pic>
          <p:nvPicPr>
            <p:cNvPr id="9" name="Pictur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402" y="116632"/>
              <a:ext cx="1117349" cy="1220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8" descr="TBS 80th white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95749" y="116632"/>
              <a:ext cx="1246497" cy="1246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/>
          <p:cNvSpPr/>
          <p:nvPr/>
        </p:nvSpPr>
        <p:spPr>
          <a:xfrm>
            <a:off x="152400" y="5929313"/>
            <a:ext cx="9612313" cy="46037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54476" y="2006154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02050" y="3946525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1293813" y="6210300"/>
            <a:ext cx="16859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52775" y="6210300"/>
            <a:ext cx="31369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0013" y="6196013"/>
            <a:ext cx="152558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12DDA-9C67-4950-AC2D-C4F6FA419F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5" name="Picture 14" descr="EQUIS_logo13-HR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4" y="6005211"/>
            <a:ext cx="1123734" cy="80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61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1265238" y="3352800"/>
            <a:ext cx="7207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5" name="Rectangle 4"/>
          <p:cNvSpPr/>
          <p:nvPr/>
        </p:nvSpPr>
        <p:spPr>
          <a:xfrm>
            <a:off x="152400" y="304800"/>
            <a:ext cx="9612313" cy="46038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152400" y="1935163"/>
            <a:ext cx="9612313" cy="46037"/>
          </a:xfrm>
          <a:prstGeom prst="rect">
            <a:avLst/>
          </a:prstGeom>
          <a:solidFill>
            <a:srgbClr val="007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pic>
        <p:nvPicPr>
          <p:cNvPr id="8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88" y="5934075"/>
            <a:ext cx="187007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17"/>
          <p:cNvGrpSpPr>
            <a:grpSpLocks/>
          </p:cNvGrpSpPr>
          <p:nvPr/>
        </p:nvGrpSpPr>
        <p:grpSpPr bwMode="auto">
          <a:xfrm>
            <a:off x="3584575" y="488950"/>
            <a:ext cx="2363788" cy="1246188"/>
            <a:chOff x="3678402" y="116632"/>
            <a:chExt cx="2363844" cy="1246497"/>
          </a:xfrm>
        </p:grpSpPr>
        <p:pic>
          <p:nvPicPr>
            <p:cNvPr id="10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402" y="116632"/>
              <a:ext cx="1117349" cy="1220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9" descr="TBS 80th white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95749" y="116632"/>
              <a:ext cx="1246497" cy="1246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95127" y="2119929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5036" y="3946525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1352550" y="5934075"/>
            <a:ext cx="15843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4525" y="5934075"/>
            <a:ext cx="31369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53225" y="5934075"/>
            <a:ext cx="1525588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F24B1-263E-4DE7-9544-AF62AB5DEA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5" name="Picture 14" descr="EQUIS_logo13-HR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4" y="5949280"/>
            <a:ext cx="1123734" cy="80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80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320" y="260648"/>
            <a:ext cx="780905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205826" y="6210300"/>
            <a:ext cx="2275566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DA16F-8A08-43A3-B157-98F2A9EA0CC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1247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464" y="4437112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464" y="2204864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328613" y="6210300"/>
            <a:ext cx="23114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28E20-F602-43C8-9C08-CDD69EE34C3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8215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0391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2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87363" y="6210300"/>
            <a:ext cx="23114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65475" y="6210300"/>
            <a:ext cx="31369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67500" y="6210300"/>
            <a:ext cx="1525588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5E78C-F1F3-4E6B-B4A3-70B5F5AF7E8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7309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9629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0004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0004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0" y="1535113"/>
            <a:ext cx="3733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2174875"/>
            <a:ext cx="3733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04850" y="6210300"/>
            <a:ext cx="210185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55950" y="6210300"/>
            <a:ext cx="3021013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08763" y="6210300"/>
            <a:ext cx="184943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A6256-1F5D-4CA7-A96D-F49FA3034B5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863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886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67500" y="6245225"/>
            <a:ext cx="181451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9D930-6CBA-4529-B385-BDF411A2E7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8576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81788" y="6221413"/>
            <a:ext cx="167005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7E0E6-1674-4080-B309-973BA137C9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1370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352" y="273052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9272" y="273052"/>
            <a:ext cx="472880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248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1E2CF-570D-4917-B5E7-4F4962A0A4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77830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2600" y="4581128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52600" y="393302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52600" y="5147866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81788" y="6210300"/>
            <a:ext cx="152558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84491-0783-448B-AD2E-0C891ACAD27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5197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148087" y="1562063"/>
            <a:ext cx="4392486" cy="452596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344488" y="6227763"/>
            <a:ext cx="23114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00388" y="6227763"/>
            <a:ext cx="31369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97688" y="6227763"/>
            <a:ext cx="152558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9D9A3-A90B-4085-B23D-C80C228E75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2620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16200000">
            <a:off x="4878353" y="-2209143"/>
            <a:ext cx="1392311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-191234" y="2092514"/>
            <a:ext cx="4527829" cy="3600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Vertical Text Placeholder 2"/>
          <p:cNvSpPr>
            <a:spLocks noGrp="1"/>
          </p:cNvSpPr>
          <p:nvPr>
            <p:ph type="body" orient="vert" idx="13"/>
          </p:nvPr>
        </p:nvSpPr>
        <p:spPr>
          <a:xfrm rot="16200000">
            <a:off x="3809762" y="2092514"/>
            <a:ext cx="4527829" cy="3600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D8770-7CFD-42E6-B82E-7F9A16B685F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6251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664A1-AE6E-4AF8-9EDC-FFAB50EF313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4283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280" y="105273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7230" y="3140968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119A2-2E34-441A-80DA-8B0DF2B4C6A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3869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24815-4E9C-48D5-84C7-197C73F7862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0716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528" y="2624931"/>
            <a:ext cx="727280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4528" y="1124744"/>
            <a:ext cx="727280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9C7EB-A903-473C-9C58-7E9060BE361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4342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38816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345219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1650" y="6308725"/>
            <a:ext cx="1577975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782AA-DB1D-4B6A-AAAF-9BA5C882EE8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0909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464" y="1535113"/>
            <a:ext cx="41764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464" y="2174875"/>
            <a:ext cx="41764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8944" y="1535113"/>
            <a:ext cx="404862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48944" y="2174875"/>
            <a:ext cx="404862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94964-210B-4D62-8624-EA87FAE9177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16185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0BEA6-6516-4D02-8B22-1B462C3839F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0936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A93DF-D024-4129-9BEA-0EE0FFE6505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29975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273050"/>
            <a:ext cx="430716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8BD4C-C2DD-4C67-B124-E41D239BD23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7915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9F8AB-6DE7-430B-9D8C-47D8707C74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04397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48CBE-CE11-4726-A22B-2A39BD01DF8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6918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192A6-AE6D-4886-8075-26F182CAD69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93781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EDB42-8FE1-412F-B68E-8F31BB1CA5C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49795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DE7D2-1EE0-45D6-84DC-00404DB432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17604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1A997-53AF-42A7-BDD4-A26B5EA380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61449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0047B-096C-4983-B924-5DAA636A22F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61435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94ABD-E242-4ACE-A1B2-0E50D37CFAC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1789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BF3BF-A2E6-4A39-87E0-A7679C2993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91049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4F6DF-F45F-4062-86C1-C631E1BF1D3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88502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E75EF-6743-47F8-A175-BC6368327D67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275026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15DC6-7164-48B8-9EAD-C8E6E8205B01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373435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9EADC-5D38-4BD6-BCA1-9C1970E0E9CD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06707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2492896"/>
            <a:ext cx="43815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492896"/>
            <a:ext cx="43815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D21FC-B317-4986-A0AC-784512D1B21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750451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9668" y="2410930"/>
            <a:ext cx="4376738" cy="494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3068960"/>
            <a:ext cx="4376738" cy="3057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6743" y="2410930"/>
            <a:ext cx="4378325" cy="494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3068960"/>
            <a:ext cx="4378325" cy="3057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79FFB-1BF5-41CC-8E72-36A526636B9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11377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292" y="1196752"/>
            <a:ext cx="8915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5D315-A2DF-4CBA-8F0E-634582D0630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900019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97B08-BB19-4F0A-9B5B-BE572890F53A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5805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857" y="1124744"/>
            <a:ext cx="3259138" cy="88642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1124744"/>
            <a:ext cx="5537200" cy="50014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857" y="2225759"/>
            <a:ext cx="3259138" cy="39004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403CF-F506-4A17-B140-BCCDCFE4FBB8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848918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1124743"/>
            <a:ext cx="5943600" cy="3602831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8C49F-5866-4DC3-ACD4-C68C0F1C063C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3007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7" Type="http://schemas.openxmlformats.org/officeDocument/2006/relationships/image" Target="../media/image2.jpeg"/><Relationship Id="rId18" Type="http://schemas.openxmlformats.org/officeDocument/2006/relationships/image" Target="../media/image3.png"/><Relationship Id="rId19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jpeg"/><Relationship Id="rId12" Type="http://schemas.openxmlformats.org/officeDocument/2006/relationships/image" Target="../media/image10.jpeg"/><Relationship Id="rId13" Type="http://schemas.openxmlformats.org/officeDocument/2006/relationships/image" Target="../media/image11.png"/><Relationship Id="rId14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.jpeg"/><Relationship Id="rId12" Type="http://schemas.openxmlformats.org/officeDocument/2006/relationships/image" Target="../media/image13.png"/><Relationship Id="rId13" Type="http://schemas.openxmlformats.org/officeDocument/2006/relationships/image" Target="../media/image4.jpeg"/><Relationship Id="rId14" Type="http://schemas.openxmlformats.org/officeDocument/2006/relationships/image" Target="../media/image5.png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3.png"/><Relationship Id="rId12" Type="http://schemas.openxmlformats.org/officeDocument/2006/relationships/image" Target="../media/image2.jpeg"/><Relationship Id="rId13" Type="http://schemas.openxmlformats.org/officeDocument/2006/relationships/image" Target="../media/image4.jpeg"/><Relationship Id="rId14" Type="http://schemas.openxmlformats.org/officeDocument/2006/relationships/image" Target="../media/image5.png"/><Relationship Id="rId1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4.xml"/><Relationship Id="rId3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7.xml"/><Relationship Id="rId6" Type="http://schemas.openxmlformats.org/officeDocument/2006/relationships/slideLayout" Target="../slideLayouts/slideLayout38.xml"/><Relationship Id="rId7" Type="http://schemas.openxmlformats.org/officeDocument/2006/relationships/slideLayout" Target="../slideLayouts/slideLayout39.xml"/><Relationship Id="rId8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1.xml"/><Relationship Id="rId10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D:\My Dropbox\__TBS\_Brand Platform\ppt Template\012611\2 openpage templat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58"/>
          <a:stretch>
            <a:fillRect/>
          </a:stretch>
        </p:blipFill>
        <p:spPr bwMode="auto">
          <a:xfrm>
            <a:off x="0" y="-19050"/>
            <a:ext cx="8624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76977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  <a:endParaRPr lang="th-TH" altLang="th-TH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769778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  <a:endParaRPr lang="th-TH" altLang="th-TH" smtClean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3424" y="6198398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dirty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36875" y="6210300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dirty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05826" y="6210300"/>
            <a:ext cx="190629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452C7C06-FCD1-44BF-8FA1-4EDA0F6B215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3" name="Picture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238" y="120650"/>
            <a:ext cx="868362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525" y="5256213"/>
            <a:ext cx="14636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TBS 80th white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" t="2274" r="2542" b="2042"/>
          <a:stretch>
            <a:fillRect/>
          </a:stretch>
        </p:blipFill>
        <p:spPr bwMode="auto">
          <a:xfrm>
            <a:off x="8885238" y="1141413"/>
            <a:ext cx="85248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EQUIS_logo13-HR.png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416" y="5949280"/>
            <a:ext cx="1123734" cy="8081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07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08" r:id="rId10"/>
    <p:sldLayoutId id="2147483945" r:id="rId11"/>
    <p:sldLayoutId id="2147483946" r:id="rId12"/>
    <p:sldLayoutId id="2147483909" r:id="rId13"/>
    <p:sldLayoutId id="2147483910" r:id="rId14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76977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  <a:endParaRPr lang="th-TH" altLang="th-TH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1788"/>
            <a:ext cx="7697788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  <a:endParaRPr lang="th-TH" alt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1577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76538" y="6313488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37300" y="6308725"/>
            <a:ext cx="185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67619AA-D20D-4EEB-B4BA-99A2B4F90CC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8610600" y="0"/>
            <a:ext cx="129540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pic>
        <p:nvPicPr>
          <p:cNvPr id="2057" name="Picture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638" y="76200"/>
            <a:ext cx="766762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TBS 80th white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1143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5441950"/>
            <a:ext cx="11366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416" y="5949280"/>
            <a:ext cx="1123734" cy="8081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47" r:id="rId4"/>
    <p:sldLayoutId id="2147483914" r:id="rId5"/>
    <p:sldLayoutId id="2147483915" r:id="rId6"/>
    <p:sldLayoutId id="2147483916" r:id="rId7"/>
    <p:sldLayoutId id="2147483917" r:id="rId8"/>
    <p:sldLayoutId id="2147483918" r:id="rId9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76200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Click to edit Master title style</a:t>
            </a: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Click to edit Master text styles</a:t>
            </a:r>
          </a:p>
          <a:p>
            <a:pPr lvl="1"/>
            <a:r>
              <a:rPr lang="th-TH" altLang="th-TH" smtClean="0"/>
              <a:t>Second level</a:t>
            </a:r>
          </a:p>
          <a:p>
            <a:pPr lvl="2"/>
            <a:r>
              <a:rPr lang="th-TH" altLang="th-TH" smtClean="0"/>
              <a:t>Third level</a:t>
            </a:r>
          </a:p>
          <a:p>
            <a:pPr lvl="3"/>
            <a:r>
              <a:rPr lang="th-TH" altLang="th-TH" smtClean="0"/>
              <a:t>Fourth level</a:t>
            </a:r>
          </a:p>
          <a:p>
            <a:pPr lvl="4"/>
            <a:r>
              <a:rPr lang="th-TH" altLang="th-TH" smtClean="0"/>
              <a:t>Fifth level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38375" y="6237288"/>
            <a:ext cx="19272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dirty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05300" y="622617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81900" y="6226175"/>
            <a:ext cx="181451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5C4F2A90-D94F-4C28-834E-F5C768C16E8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07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69850"/>
            <a:ext cx="7667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9" descr="aacsb-accreditation-seal-5-HR 2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6374635"/>
            <a:ext cx="1066296" cy="360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0" descr="TBS 80th white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" t="2274" r="2542" b="2042"/>
          <a:stretch>
            <a:fillRect/>
          </a:stretch>
        </p:blipFill>
        <p:spPr bwMode="auto">
          <a:xfrm>
            <a:off x="8558213" y="66675"/>
            <a:ext cx="852487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592" y="6237312"/>
            <a:ext cx="720080" cy="51786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479425" y="1104900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  <a:endParaRPr lang="th-TH" altLang="th-TH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2374900"/>
            <a:ext cx="89154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  <a:endParaRPr lang="th-TH" alt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7488" y="6356350"/>
            <a:ext cx="18764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03613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46888" y="6356350"/>
            <a:ext cx="1973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6AFDE46-5CFB-4F92-A1BE-F90F68153327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  <p:pic>
        <p:nvPicPr>
          <p:cNvPr id="4104" name="Picture 9" descr="aacsb-accreditation-seal-5-HR 2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6361113"/>
            <a:ext cx="10668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007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grpSp>
        <p:nvGrpSpPr>
          <p:cNvPr id="4106" name="Group 12"/>
          <p:cNvGrpSpPr>
            <a:grpSpLocks/>
          </p:cNvGrpSpPr>
          <p:nvPr/>
        </p:nvGrpSpPr>
        <p:grpSpPr bwMode="auto">
          <a:xfrm>
            <a:off x="4143375" y="125413"/>
            <a:ext cx="1619250" cy="852487"/>
            <a:chOff x="4016896" y="260648"/>
            <a:chExt cx="1619505" cy="852984"/>
          </a:xfrm>
        </p:grpSpPr>
        <p:pic>
          <p:nvPicPr>
            <p:cNvPr id="4107" name="Picture 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6896" y="275432"/>
              <a:ext cx="767385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8" name="Picture 11" descr="TBS 80th white.jpg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3" t="2274" r="2542" b="2042"/>
            <a:stretch>
              <a:fillRect/>
            </a:stretch>
          </p:blipFill>
          <p:spPr bwMode="auto">
            <a:xfrm>
              <a:off x="4784281" y="260648"/>
              <a:ext cx="852120" cy="852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Picture 12" descr="EQUIS_logo13-HR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7666" y="6093296"/>
            <a:ext cx="923483" cy="66414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277813" y="273050"/>
            <a:ext cx="3259137" cy="1162050"/>
          </a:xfrm>
        </p:spPr>
        <p:txBody>
          <a:bodyPr/>
          <a:lstStyle/>
          <a:p>
            <a:endParaRPr lang="th-TH" altLang="th-TH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3709988" y="273050"/>
            <a:ext cx="4727575" cy="5853113"/>
          </a:xfrm>
        </p:spPr>
        <p:txBody>
          <a:bodyPr/>
          <a:lstStyle/>
          <a:p>
            <a:endParaRPr lang="th-TH" altLang="th-TH" smtClean="0"/>
          </a:p>
        </p:txBody>
      </p:sp>
      <p:sp>
        <p:nvSpPr>
          <p:cNvPr id="18436" name="Text Placeholder 4"/>
          <p:cNvSpPr>
            <a:spLocks noGrp="1"/>
          </p:cNvSpPr>
          <p:nvPr>
            <p:ph type="body" sz="half" idx="2"/>
          </p:nvPr>
        </p:nvSpPr>
        <p:spPr>
          <a:xfrm>
            <a:off x="273050" y="1435100"/>
            <a:ext cx="3259138" cy="4691063"/>
          </a:xfrm>
        </p:spPr>
        <p:txBody>
          <a:bodyPr/>
          <a:lstStyle/>
          <a:p>
            <a:endParaRPr lang="th-TH" altLang="th-TH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4">
  <a:themeElements>
    <a:clrScheme name="Presentation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4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Presentation21" id="{FB7031FF-DC59-4AA0-85DA-A1402D39ECA4}" vid="{E5C70C39-6B75-4721-8BCE-F8C2B7720554}"/>
    </a:ext>
  </a:extLst>
</a:theme>
</file>

<file path=ppt/theme/theme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21" id="{FB7031FF-DC59-4AA0-85DA-A1402D39ECA4}" vid="{F4A68FE2-E690-42D0-891A-BB984F73151A}"/>
    </a:ext>
  </a:ext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Presentation21" id="{FB7031FF-DC59-4AA0-85DA-A1402D39ECA4}" vid="{87B63694-B9F6-4D7C-BC46-51C04140C60D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21" id="{FB7031FF-DC59-4AA0-85DA-A1402D39ECA4}" vid="{600D8CB1-4FFE-4420-8CD2-3EE9CC76C217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0</Words>
  <Application>Microsoft Macintosh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Presentation4</vt:lpstr>
      <vt:lpstr>4_Custom Design</vt:lpstr>
      <vt:lpstr>1_Custom Design</vt:lpstr>
      <vt:lpstr>Custom Design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Kannika Pathikomwong</dc:creator>
  <cp:lastModifiedBy>thammasat</cp:lastModifiedBy>
  <cp:revision>3</cp:revision>
  <cp:lastPrinted>2012-05-21T02:46:34Z</cp:lastPrinted>
  <dcterms:created xsi:type="dcterms:W3CDTF">2018-01-24T09:25:56Z</dcterms:created>
  <dcterms:modified xsi:type="dcterms:W3CDTF">2018-02-07T08:59:19Z</dcterms:modified>
</cp:coreProperties>
</file>